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jpg"/>
  <Override PartName="/ppt/media/image15.jpg" ContentType="image/jpg"/>
  <Override PartName="/ppt/notesSlides/notesSlide4.xml" ContentType="application/vnd.openxmlformats-officedocument.presentationml.notesSlide+xml"/>
  <Override PartName="/ppt/media/image16.jpg" ContentType="image/jpg"/>
  <Override PartName="/ppt/media/image20.jpg" ContentType="image/jpg"/>
  <Override PartName="/ppt/media/image21.jpg" ContentType="image/jpg"/>
  <Override PartName="/ppt/notesSlides/notesSlide5.xml" ContentType="application/vnd.openxmlformats-officedocument.presentationml.notesSlide+xml"/>
  <Override PartName="/ppt/media/image22.jpg" ContentType="image/jpg"/>
  <Override PartName="/ppt/media/image24.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notesSlides/notesSlide6.xml" ContentType="application/vnd.openxmlformats-officedocument.presentationml.notesSlide+xml"/>
  <Override PartName="/ppt/media/image36.jpg" ContentType="image/jpg"/>
  <Override PartName="/ppt/media/image38.jpg" ContentType="image/jpg"/>
  <Override PartName="/ppt/media/image39.jpg" ContentType="image/jpg"/>
  <Override PartName="/ppt/notesSlides/notesSlide7.xml" ContentType="application/vnd.openxmlformats-officedocument.presentationml.notesSlide+xml"/>
  <Override PartName="/ppt/media/image40.jpg" ContentType="image/jpg"/>
  <Override PartName="/ppt/notesSlides/notesSlide8.xml" ContentType="application/vnd.openxmlformats-officedocument.presentationml.notesSlide+xml"/>
  <Override PartName="/ppt/media/image41.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89" r:id="rId4"/>
    <p:sldId id="257" r:id="rId5"/>
    <p:sldId id="261" r:id="rId6"/>
    <p:sldId id="262" r:id="rId7"/>
    <p:sldId id="263" r:id="rId8"/>
    <p:sldId id="288" r:id="rId9"/>
    <p:sldId id="258" r:id="rId10"/>
    <p:sldId id="259" r:id="rId11"/>
    <p:sldId id="265" r:id="rId12"/>
    <p:sldId id="266" r:id="rId13"/>
    <p:sldId id="267" r:id="rId14"/>
    <p:sldId id="268" r:id="rId15"/>
    <p:sldId id="269" r:id="rId16"/>
    <p:sldId id="270" r:id="rId17"/>
    <p:sldId id="271" r:id="rId18"/>
    <p:sldId id="272" r:id="rId19"/>
    <p:sldId id="276" r:id="rId20"/>
    <p:sldId id="277" r:id="rId21"/>
    <p:sldId id="278" r:id="rId22"/>
    <p:sldId id="279" r:id="rId23"/>
    <p:sldId id="280" r:id="rId24"/>
    <p:sldId id="281" r:id="rId25"/>
    <p:sldId id="282" r:id="rId26"/>
    <p:sldId id="284" r:id="rId27"/>
    <p:sldId id="285" r:id="rId28"/>
    <p:sldId id="287" r:id="rId29"/>
  </p:sldIdLst>
  <p:sldSz cx="12192000" cy="6858000"/>
  <p:notesSz cx="12192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9415" autoAdjust="0"/>
  </p:normalViewPr>
  <p:slideViewPr>
    <p:cSldViewPr>
      <p:cViewPr varScale="1">
        <p:scale>
          <a:sx n="99" d="100"/>
          <a:sy n="99" d="100"/>
        </p:scale>
        <p:origin x="7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404E763-5A91-43FB-9189-6AE018E9D7E7}" type="datetimeFigureOut">
              <a:rPr lang="it-IT" smtClean="0"/>
              <a:t>21/03/2021</a:t>
            </a:fld>
            <a:endParaRPr lang="it-IT"/>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1F1067C-7FAC-438B-AAE3-A3E17B292801}" type="slidenum">
              <a:rPr lang="it-IT" smtClean="0"/>
              <a:t>‹N›</a:t>
            </a:fld>
            <a:endParaRPr lang="it-IT"/>
          </a:p>
        </p:txBody>
      </p:sp>
    </p:spTree>
    <p:extLst>
      <p:ext uri="{BB962C8B-B14F-4D97-AF65-F5344CB8AC3E}">
        <p14:creationId xmlns:p14="http://schemas.microsoft.com/office/powerpoint/2010/main" val="365815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3</a:t>
            </a:fld>
            <a:endParaRPr lang="it-IT"/>
          </a:p>
        </p:txBody>
      </p:sp>
    </p:spTree>
    <p:extLst>
      <p:ext uri="{BB962C8B-B14F-4D97-AF65-F5344CB8AC3E}">
        <p14:creationId xmlns:p14="http://schemas.microsoft.com/office/powerpoint/2010/main" val="127451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24</a:t>
            </a:fld>
            <a:endParaRPr lang="it-IT"/>
          </a:p>
        </p:txBody>
      </p:sp>
    </p:spTree>
    <p:extLst>
      <p:ext uri="{BB962C8B-B14F-4D97-AF65-F5344CB8AC3E}">
        <p14:creationId xmlns:p14="http://schemas.microsoft.com/office/powerpoint/2010/main" val="206129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4</a:t>
            </a:fld>
            <a:endParaRPr lang="it-IT"/>
          </a:p>
        </p:txBody>
      </p:sp>
    </p:spTree>
    <p:extLst>
      <p:ext uri="{BB962C8B-B14F-4D97-AF65-F5344CB8AC3E}">
        <p14:creationId xmlns:p14="http://schemas.microsoft.com/office/powerpoint/2010/main" val="342083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6</a:t>
            </a:fld>
            <a:endParaRPr lang="it-IT"/>
          </a:p>
        </p:txBody>
      </p:sp>
    </p:spTree>
    <p:extLst>
      <p:ext uri="{BB962C8B-B14F-4D97-AF65-F5344CB8AC3E}">
        <p14:creationId xmlns:p14="http://schemas.microsoft.com/office/powerpoint/2010/main" val="372422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8</a:t>
            </a:fld>
            <a:endParaRPr lang="it-IT"/>
          </a:p>
        </p:txBody>
      </p:sp>
    </p:spTree>
    <p:extLst>
      <p:ext uri="{BB962C8B-B14F-4D97-AF65-F5344CB8AC3E}">
        <p14:creationId xmlns:p14="http://schemas.microsoft.com/office/powerpoint/2010/main" val="363786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11</a:t>
            </a:fld>
            <a:endParaRPr lang="it-IT"/>
          </a:p>
        </p:txBody>
      </p:sp>
    </p:spTree>
    <p:extLst>
      <p:ext uri="{BB962C8B-B14F-4D97-AF65-F5344CB8AC3E}">
        <p14:creationId xmlns:p14="http://schemas.microsoft.com/office/powerpoint/2010/main" val="387425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spc="-15" dirty="0">
                <a:solidFill>
                  <a:srgbClr val="171616"/>
                </a:solidFill>
                <a:latin typeface="DejaVu Sans"/>
                <a:cs typeface="DejaVu Sans"/>
              </a:rPr>
              <a:t>R</a:t>
            </a:r>
            <a:r>
              <a:rPr lang="it-IT" sz="1200" i="1" spc="-25" dirty="0">
                <a:solidFill>
                  <a:srgbClr val="171616"/>
                </a:solidFill>
                <a:latin typeface="DejaVu Sans"/>
                <a:cs typeface="DejaVu Sans"/>
              </a:rPr>
              <a:t>a</a:t>
            </a:r>
            <a:r>
              <a:rPr lang="it-IT" sz="1200" i="1" spc="-10" dirty="0">
                <a:solidFill>
                  <a:srgbClr val="171616"/>
                </a:solidFill>
                <a:latin typeface="DejaVu Sans"/>
                <a:cs typeface="DejaVu Sans"/>
              </a:rPr>
              <a:t>p</a:t>
            </a:r>
            <a:r>
              <a:rPr lang="it-IT" sz="1200" i="1" spc="-15" dirty="0">
                <a:solidFill>
                  <a:srgbClr val="171616"/>
                </a:solidFill>
                <a:latin typeface="DejaVu Sans"/>
                <a:cs typeface="DejaVu Sans"/>
              </a:rPr>
              <a:t>p</a:t>
            </a:r>
            <a:r>
              <a:rPr lang="it-IT" sz="1200" i="1" spc="-25" dirty="0">
                <a:solidFill>
                  <a:srgbClr val="171616"/>
                </a:solidFill>
                <a:latin typeface="DejaVu Sans"/>
                <a:cs typeface="DejaVu Sans"/>
              </a:rPr>
              <a:t>o</a:t>
            </a:r>
            <a:r>
              <a:rPr lang="it-IT" sz="1200" i="1" spc="5" dirty="0">
                <a:solidFill>
                  <a:srgbClr val="171616"/>
                </a:solidFill>
                <a:latin typeface="DejaVu Sans"/>
                <a:cs typeface="DejaVu Sans"/>
              </a:rPr>
              <a:t>r</a:t>
            </a:r>
            <a:r>
              <a:rPr lang="it-IT" sz="1200" i="1" spc="-5" dirty="0">
                <a:solidFill>
                  <a:srgbClr val="171616"/>
                </a:solidFill>
                <a:latin typeface="DejaVu Sans"/>
                <a:cs typeface="DejaVu Sans"/>
              </a:rPr>
              <a:t>t</a:t>
            </a:r>
            <a:r>
              <a:rPr lang="it-IT" sz="1200" i="1" spc="-15" dirty="0">
                <a:solidFill>
                  <a:srgbClr val="171616"/>
                </a:solidFill>
                <a:latin typeface="DejaVu Sans"/>
                <a:cs typeface="DejaVu Sans"/>
              </a:rPr>
              <a:t>o</a:t>
            </a:r>
            <a:r>
              <a:rPr lang="it-IT" sz="1200" i="1" spc="-5" dirty="0">
                <a:solidFill>
                  <a:srgbClr val="171616"/>
                </a:solidFill>
                <a:latin typeface="DejaVu Sans"/>
                <a:cs typeface="DejaVu Sans"/>
              </a:rPr>
              <a:t> </a:t>
            </a:r>
            <a:r>
              <a:rPr lang="it-IT" sz="1200" i="1" spc="0" dirty="0">
                <a:solidFill>
                  <a:srgbClr val="171616"/>
                </a:solidFill>
                <a:latin typeface="DejaVu Sans"/>
                <a:cs typeface="DejaVu Sans"/>
              </a:rPr>
              <a:t>d</a:t>
            </a:r>
            <a:r>
              <a:rPr lang="it-IT" sz="1200" i="1" spc="5" dirty="0">
                <a:solidFill>
                  <a:srgbClr val="171616"/>
                </a:solidFill>
                <a:latin typeface="DejaVu Sans"/>
                <a:cs typeface="DejaVu Sans"/>
              </a:rPr>
              <a:t>e</a:t>
            </a:r>
            <a:r>
              <a:rPr lang="it-IT" sz="1200" i="1" spc="-20" dirty="0">
                <a:solidFill>
                  <a:srgbClr val="171616"/>
                </a:solidFill>
                <a:latin typeface="DejaVu Sans"/>
                <a:cs typeface="DejaVu Sans"/>
              </a:rPr>
              <a:t>ll</a:t>
            </a:r>
            <a:r>
              <a:rPr lang="it-IT" sz="1200" i="1" spc="-15" dirty="0">
                <a:solidFill>
                  <a:srgbClr val="171616"/>
                </a:solidFill>
                <a:latin typeface="DejaVu Sans"/>
                <a:cs typeface="DejaVu Sans"/>
              </a:rPr>
              <a:t>’</a:t>
            </a:r>
            <a:r>
              <a:rPr lang="it-IT" sz="1200" i="1" spc="-15" dirty="0" err="1">
                <a:solidFill>
                  <a:srgbClr val="171616"/>
                </a:solidFill>
                <a:latin typeface="DejaVu Sans"/>
                <a:cs typeface="DejaVu Sans"/>
              </a:rPr>
              <a:t>Eu</a:t>
            </a:r>
            <a:r>
              <a:rPr lang="it-IT" sz="1200" i="1" spc="5" dirty="0" err="1">
                <a:solidFill>
                  <a:srgbClr val="171616"/>
                </a:solidFill>
                <a:latin typeface="DejaVu Sans"/>
                <a:cs typeface="DejaVu Sans"/>
              </a:rPr>
              <a:t>r</a:t>
            </a:r>
            <a:r>
              <a:rPr lang="it-IT" sz="1200" i="1" spc="-20" dirty="0" err="1">
                <a:solidFill>
                  <a:srgbClr val="171616"/>
                </a:solidFill>
                <a:latin typeface="DejaVu Sans"/>
                <a:cs typeface="DejaVu Sans"/>
              </a:rPr>
              <a:t>o</a:t>
            </a:r>
            <a:r>
              <a:rPr lang="it-IT" sz="1200" i="1" spc="0" dirty="0" err="1">
                <a:solidFill>
                  <a:srgbClr val="171616"/>
                </a:solidFill>
                <a:latin typeface="DejaVu Sans"/>
                <a:cs typeface="DejaVu Sans"/>
              </a:rPr>
              <a:t>p</a:t>
            </a:r>
            <a:r>
              <a:rPr lang="it-IT" sz="1200" i="1" spc="5" dirty="0" err="1">
                <a:solidFill>
                  <a:srgbClr val="171616"/>
                </a:solidFill>
                <a:latin typeface="DejaVu Sans"/>
                <a:cs typeface="DejaVu Sans"/>
              </a:rPr>
              <a:t>e</a:t>
            </a:r>
            <a:r>
              <a:rPr lang="it-IT" sz="1200" i="1" spc="-15" dirty="0" err="1">
                <a:solidFill>
                  <a:srgbClr val="171616"/>
                </a:solidFill>
                <a:latin typeface="DejaVu Sans"/>
                <a:cs typeface="DejaVu Sans"/>
              </a:rPr>
              <a:t>an</a:t>
            </a:r>
            <a:r>
              <a:rPr lang="it-IT" sz="1200" i="1" spc="-10" dirty="0">
                <a:solidFill>
                  <a:srgbClr val="171616"/>
                </a:solidFill>
                <a:latin typeface="DejaVu Sans"/>
                <a:cs typeface="DejaVu Sans"/>
              </a:rPr>
              <a:t> I</a:t>
            </a:r>
            <a:r>
              <a:rPr lang="it-IT" sz="1200" i="1" spc="-20" dirty="0">
                <a:solidFill>
                  <a:srgbClr val="171616"/>
                </a:solidFill>
                <a:latin typeface="DejaVu Sans"/>
                <a:cs typeface="DejaVu Sans"/>
              </a:rPr>
              <a:t>n</a:t>
            </a:r>
            <a:r>
              <a:rPr lang="it-IT" sz="1200" i="1" spc="-10" dirty="0">
                <a:solidFill>
                  <a:srgbClr val="171616"/>
                </a:solidFill>
                <a:latin typeface="DejaVu Sans"/>
                <a:cs typeface="DejaVu Sans"/>
              </a:rPr>
              <a:t>s</a:t>
            </a:r>
            <a:r>
              <a:rPr lang="it-IT" sz="1200" i="1" spc="-5" dirty="0">
                <a:solidFill>
                  <a:srgbClr val="171616"/>
                </a:solidFill>
                <a:latin typeface="DejaVu Sans"/>
                <a:cs typeface="DejaVu Sans"/>
              </a:rPr>
              <a:t>t</a:t>
            </a:r>
            <a:r>
              <a:rPr lang="it-IT" sz="1200" i="1" spc="-20" dirty="0">
                <a:solidFill>
                  <a:srgbClr val="171616"/>
                </a:solidFill>
                <a:latin typeface="DejaVu Sans"/>
                <a:cs typeface="DejaVu Sans"/>
              </a:rPr>
              <a:t>i</a:t>
            </a:r>
            <a:r>
              <a:rPr lang="it-IT" sz="1200" i="1" spc="-5" dirty="0">
                <a:solidFill>
                  <a:srgbClr val="171616"/>
                </a:solidFill>
                <a:latin typeface="DejaVu Sans"/>
                <a:cs typeface="DejaVu Sans"/>
              </a:rPr>
              <a:t>t</a:t>
            </a:r>
            <a:r>
              <a:rPr lang="it-IT" sz="1200" i="1" spc="-15" dirty="0">
                <a:solidFill>
                  <a:srgbClr val="171616"/>
                </a:solidFill>
                <a:latin typeface="DejaVu Sans"/>
                <a:cs typeface="DejaVu Sans"/>
              </a:rPr>
              <a:t>u</a:t>
            </a:r>
            <a:r>
              <a:rPr lang="it-IT" sz="1200" i="1" spc="-5" dirty="0">
                <a:solidFill>
                  <a:srgbClr val="171616"/>
                </a:solidFill>
                <a:latin typeface="DejaVu Sans"/>
                <a:cs typeface="DejaVu Sans"/>
              </a:rPr>
              <a:t>t</a:t>
            </a:r>
            <a:r>
              <a:rPr lang="it-IT" sz="1200" i="1" spc="0" dirty="0">
                <a:solidFill>
                  <a:srgbClr val="171616"/>
                </a:solidFill>
                <a:latin typeface="DejaVu Sans"/>
                <a:cs typeface="DejaVu Sans"/>
              </a:rPr>
              <a:t>e </a:t>
            </a:r>
            <a:r>
              <a:rPr lang="it-IT" sz="1200" i="1" spc="-15" dirty="0">
                <a:solidFill>
                  <a:srgbClr val="171616"/>
                </a:solidFill>
                <a:latin typeface="DejaVu Sans"/>
                <a:cs typeface="DejaVu Sans"/>
              </a:rPr>
              <a:t>on </a:t>
            </a:r>
            <a:r>
              <a:rPr lang="it-IT" sz="1200" i="1" spc="-15" dirty="0" err="1">
                <a:solidFill>
                  <a:srgbClr val="171616"/>
                </a:solidFill>
                <a:latin typeface="DejaVu Sans"/>
                <a:cs typeface="DejaVu Sans"/>
              </a:rPr>
              <a:t>Econ</a:t>
            </a:r>
            <a:r>
              <a:rPr lang="it-IT" sz="1200" i="1" spc="-20" dirty="0" err="1">
                <a:solidFill>
                  <a:srgbClr val="171616"/>
                </a:solidFill>
                <a:latin typeface="DejaVu Sans"/>
                <a:cs typeface="DejaVu Sans"/>
              </a:rPr>
              <a:t>o</a:t>
            </a:r>
            <a:r>
              <a:rPr lang="it-IT" sz="1200" i="1" spc="5" dirty="0" err="1">
                <a:solidFill>
                  <a:srgbClr val="171616"/>
                </a:solidFill>
                <a:latin typeface="DejaVu Sans"/>
                <a:cs typeface="DejaVu Sans"/>
              </a:rPr>
              <a:t>m</a:t>
            </a:r>
            <a:r>
              <a:rPr lang="it-IT" sz="1200" i="1" spc="-20" dirty="0" err="1">
                <a:solidFill>
                  <a:srgbClr val="171616"/>
                </a:solidFill>
                <a:latin typeface="DejaVu Sans"/>
                <a:cs typeface="DejaVu Sans"/>
              </a:rPr>
              <a:t>i</a:t>
            </a:r>
            <a:r>
              <a:rPr lang="it-IT" sz="1200" i="1" spc="-15" dirty="0" err="1">
                <a:solidFill>
                  <a:srgbClr val="171616"/>
                </a:solidFill>
                <a:latin typeface="DejaVu Sans"/>
                <a:cs typeface="DejaVu Sans"/>
              </a:rPr>
              <a:t>cs</a:t>
            </a:r>
            <a:r>
              <a:rPr lang="it-IT" sz="1200" i="1" spc="-5" dirty="0">
                <a:solidFill>
                  <a:srgbClr val="171616"/>
                </a:solidFill>
                <a:latin typeface="DejaVu Sans"/>
                <a:cs typeface="DejaVu Sans"/>
              </a:rPr>
              <a:t> </a:t>
            </a:r>
            <a:r>
              <a:rPr lang="it-IT" sz="1200" i="1" spc="-15" dirty="0">
                <a:solidFill>
                  <a:srgbClr val="171616"/>
                </a:solidFill>
                <a:latin typeface="DejaVu Sans"/>
                <a:cs typeface="DejaVu Sans"/>
              </a:rPr>
              <a:t>and </a:t>
            </a:r>
            <a:r>
              <a:rPr lang="it-IT" sz="1200" i="1" spc="-5" dirty="0">
                <a:solidFill>
                  <a:srgbClr val="171616"/>
                </a:solidFill>
                <a:latin typeface="DejaVu Sans"/>
                <a:cs typeface="DejaVu Sans"/>
              </a:rPr>
              <a:t>t</a:t>
            </a:r>
            <a:r>
              <a:rPr lang="it-IT" sz="1200" i="1" spc="-15" dirty="0">
                <a:solidFill>
                  <a:srgbClr val="171616"/>
                </a:solidFill>
                <a:latin typeface="DejaVu Sans"/>
                <a:cs typeface="DejaVu Sans"/>
              </a:rPr>
              <a:t>he E</a:t>
            </a:r>
            <a:r>
              <a:rPr lang="it-IT" sz="1200" i="1" spc="-5" dirty="0">
                <a:solidFill>
                  <a:srgbClr val="171616"/>
                </a:solidFill>
                <a:latin typeface="DejaVu Sans"/>
                <a:cs typeface="DejaVu Sans"/>
              </a:rPr>
              <a:t>n</a:t>
            </a:r>
            <a:r>
              <a:rPr lang="it-IT" sz="1200" i="1" spc="-20" dirty="0">
                <a:solidFill>
                  <a:srgbClr val="171616"/>
                </a:solidFill>
                <a:latin typeface="DejaVu Sans"/>
                <a:cs typeface="DejaVu Sans"/>
              </a:rPr>
              <a:t>v</a:t>
            </a:r>
            <a:r>
              <a:rPr lang="it-IT" sz="1200" i="1" spc="-10" dirty="0">
                <a:solidFill>
                  <a:srgbClr val="171616"/>
                </a:solidFill>
                <a:latin typeface="DejaVu Sans"/>
                <a:cs typeface="DejaVu Sans"/>
              </a:rPr>
              <a:t>i</a:t>
            </a:r>
            <a:r>
              <a:rPr lang="it-IT" sz="1200" i="1" spc="-5" dirty="0">
                <a:solidFill>
                  <a:srgbClr val="171616"/>
                </a:solidFill>
                <a:latin typeface="DejaVu Sans"/>
                <a:cs typeface="DejaVu Sans"/>
              </a:rPr>
              <a:t>r</a:t>
            </a:r>
            <a:r>
              <a:rPr lang="it-IT" sz="1200" i="1" spc="-15" dirty="0">
                <a:solidFill>
                  <a:srgbClr val="171616"/>
                </a:solidFill>
                <a:latin typeface="DejaVu Sans"/>
                <a:cs typeface="DejaVu Sans"/>
              </a:rPr>
              <a:t>onm</a:t>
            </a:r>
            <a:r>
              <a:rPr lang="it-IT" sz="1200" i="1" spc="5" dirty="0">
                <a:solidFill>
                  <a:srgbClr val="171616"/>
                </a:solidFill>
                <a:latin typeface="DejaVu Sans"/>
                <a:cs typeface="DejaVu Sans"/>
              </a:rPr>
              <a:t>e</a:t>
            </a:r>
            <a:r>
              <a:rPr lang="it-IT" sz="1200" i="1" spc="-15" dirty="0">
                <a:solidFill>
                  <a:srgbClr val="171616"/>
                </a:solidFill>
                <a:latin typeface="DejaVu Sans"/>
                <a:cs typeface="DejaVu Sans"/>
              </a:rPr>
              <a:t>nt </a:t>
            </a:r>
            <a:r>
              <a:rPr lang="it-IT" sz="1200" i="1" spc="-10" dirty="0">
                <a:solidFill>
                  <a:srgbClr val="171616"/>
                </a:solidFill>
                <a:latin typeface="DejaVu Sans"/>
                <a:cs typeface="DejaVu Sans"/>
              </a:rPr>
              <a:t>in c</a:t>
            </a:r>
            <a:r>
              <a:rPr lang="it-IT" sz="1200" i="1" spc="-20" dirty="0">
                <a:solidFill>
                  <a:srgbClr val="171616"/>
                </a:solidFill>
                <a:latin typeface="DejaVu Sans"/>
                <a:cs typeface="DejaVu Sans"/>
              </a:rPr>
              <a:t>ol</a:t>
            </a:r>
            <a:r>
              <a:rPr lang="it-IT" sz="1200" i="1" spc="-10" dirty="0">
                <a:solidFill>
                  <a:srgbClr val="171616"/>
                </a:solidFill>
                <a:latin typeface="DejaVu Sans"/>
                <a:cs typeface="DejaVu Sans"/>
              </a:rPr>
              <a:t>l</a:t>
            </a:r>
            <a:r>
              <a:rPr lang="it-IT" sz="1200" i="1" spc="-25" dirty="0">
                <a:solidFill>
                  <a:srgbClr val="171616"/>
                </a:solidFill>
                <a:latin typeface="DejaVu Sans"/>
                <a:cs typeface="DejaVu Sans"/>
              </a:rPr>
              <a:t>a</a:t>
            </a:r>
            <a:r>
              <a:rPr lang="it-IT" sz="1200" i="1" spc="-15" dirty="0">
                <a:solidFill>
                  <a:srgbClr val="171616"/>
                </a:solidFill>
                <a:latin typeface="DejaVu Sans"/>
                <a:cs typeface="DejaVu Sans"/>
              </a:rPr>
              <a:t>bo</a:t>
            </a:r>
            <a:r>
              <a:rPr lang="it-IT" sz="1200" i="1" spc="-5" dirty="0">
                <a:solidFill>
                  <a:srgbClr val="171616"/>
                </a:solidFill>
                <a:latin typeface="DejaVu Sans"/>
                <a:cs typeface="DejaVu Sans"/>
              </a:rPr>
              <a:t>r</a:t>
            </a:r>
            <a:r>
              <a:rPr lang="it-IT" sz="1200" i="1" spc="-10" dirty="0">
                <a:solidFill>
                  <a:srgbClr val="171616"/>
                </a:solidFill>
                <a:latin typeface="DejaVu Sans"/>
                <a:cs typeface="DejaVu Sans"/>
              </a:rPr>
              <a:t>azi</a:t>
            </a:r>
            <a:r>
              <a:rPr lang="it-IT" sz="1200" i="1" spc="-20" dirty="0">
                <a:solidFill>
                  <a:srgbClr val="171616"/>
                </a:solidFill>
                <a:latin typeface="DejaVu Sans"/>
                <a:cs typeface="DejaVu Sans"/>
              </a:rPr>
              <a:t>o</a:t>
            </a:r>
            <a:r>
              <a:rPr lang="it-IT" sz="1200" i="1" spc="-15" dirty="0">
                <a:solidFill>
                  <a:srgbClr val="171616"/>
                </a:solidFill>
                <a:latin typeface="DejaVu Sans"/>
                <a:cs typeface="DejaVu Sans"/>
              </a:rPr>
              <a:t>ne </a:t>
            </a:r>
            <a:r>
              <a:rPr lang="it-IT" sz="1200" i="1" spc="-10" dirty="0">
                <a:solidFill>
                  <a:srgbClr val="171616"/>
                </a:solidFill>
                <a:latin typeface="DejaVu Sans"/>
                <a:cs typeface="DejaVu Sans"/>
              </a:rPr>
              <a:t>c</a:t>
            </a:r>
            <a:r>
              <a:rPr lang="it-IT" sz="1200" i="1" spc="-20" dirty="0">
                <a:solidFill>
                  <a:srgbClr val="171616"/>
                </a:solidFill>
                <a:latin typeface="DejaVu Sans"/>
                <a:cs typeface="DejaVu Sans"/>
              </a:rPr>
              <a:t>o</a:t>
            </a:r>
            <a:r>
              <a:rPr lang="it-IT" sz="1200" i="1" spc="-15" dirty="0">
                <a:solidFill>
                  <a:srgbClr val="171616"/>
                </a:solidFill>
                <a:latin typeface="DejaVu Sans"/>
                <a:cs typeface="DejaVu Sans"/>
              </a:rPr>
              <a:t>n </a:t>
            </a:r>
            <a:r>
              <a:rPr lang="it-IT" sz="1200" i="1" spc="0" dirty="0" err="1">
                <a:solidFill>
                  <a:srgbClr val="171616"/>
                </a:solidFill>
                <a:latin typeface="DejaVu Sans"/>
                <a:cs typeface="DejaVu Sans"/>
              </a:rPr>
              <a:t>I</a:t>
            </a:r>
            <a:r>
              <a:rPr lang="it-IT" sz="1200" i="1" spc="-10" dirty="0" err="1">
                <a:solidFill>
                  <a:srgbClr val="171616"/>
                </a:solidFill>
                <a:latin typeface="DejaVu Sans"/>
                <a:cs typeface="DejaVu Sans"/>
              </a:rPr>
              <a:t>t</a:t>
            </a:r>
            <a:r>
              <a:rPr lang="it-IT" sz="1200" i="1" spc="-15" dirty="0" err="1">
                <a:solidFill>
                  <a:srgbClr val="171616"/>
                </a:solidFill>
                <a:latin typeface="DejaVu Sans"/>
                <a:cs typeface="DejaVu Sans"/>
              </a:rPr>
              <a:t>a</a:t>
            </a:r>
            <a:r>
              <a:rPr lang="it-IT" sz="1200" i="1" spc="-20" dirty="0" err="1">
                <a:solidFill>
                  <a:srgbClr val="171616"/>
                </a:solidFill>
                <a:latin typeface="DejaVu Sans"/>
                <a:cs typeface="DejaVu Sans"/>
              </a:rPr>
              <a:t>l</a:t>
            </a:r>
            <a:r>
              <a:rPr lang="it-IT" sz="1200" i="1" spc="-15" dirty="0" err="1">
                <a:solidFill>
                  <a:srgbClr val="171616"/>
                </a:solidFill>
                <a:latin typeface="DejaVu Sans"/>
                <a:cs typeface="DejaVu Sans"/>
              </a:rPr>
              <a:t>y</a:t>
            </a:r>
            <a:r>
              <a:rPr lang="it-IT" sz="1200" i="1" spc="-5" dirty="0">
                <a:solidFill>
                  <a:srgbClr val="171616"/>
                </a:solidFill>
                <a:latin typeface="DejaVu Sans"/>
                <a:cs typeface="DejaVu Sans"/>
              </a:rPr>
              <a:t> 4</a:t>
            </a:r>
            <a:r>
              <a:rPr lang="it-IT" sz="1200" i="1" spc="10" dirty="0">
                <a:solidFill>
                  <a:srgbClr val="171616"/>
                </a:solidFill>
                <a:latin typeface="DejaVu Sans"/>
                <a:cs typeface="DejaVu Sans"/>
              </a:rPr>
              <a:t>C</a:t>
            </a:r>
            <a:r>
              <a:rPr lang="it-IT" sz="1200" i="1" spc="-20" dirty="0">
                <a:solidFill>
                  <a:srgbClr val="171616"/>
                </a:solidFill>
                <a:latin typeface="DejaVu Sans"/>
                <a:cs typeface="DejaVu Sans"/>
              </a:rPr>
              <a:t>li</a:t>
            </a:r>
            <a:r>
              <a:rPr lang="it-IT" sz="1200" i="1" spc="5" dirty="0">
                <a:solidFill>
                  <a:srgbClr val="171616"/>
                </a:solidFill>
                <a:latin typeface="DejaVu Sans"/>
                <a:cs typeface="DejaVu Sans"/>
              </a:rPr>
              <a:t>m</a:t>
            </a:r>
            <a:r>
              <a:rPr lang="it-IT" sz="1200" i="1" spc="-25" dirty="0">
                <a:solidFill>
                  <a:srgbClr val="171616"/>
                </a:solidFill>
                <a:latin typeface="DejaVu Sans"/>
                <a:cs typeface="DejaVu Sans"/>
              </a:rPr>
              <a:t>a</a:t>
            </a:r>
            <a:r>
              <a:rPr lang="it-IT" sz="1200" i="1" spc="-5" dirty="0">
                <a:solidFill>
                  <a:srgbClr val="171616"/>
                </a:solidFill>
                <a:latin typeface="DejaVu Sans"/>
                <a:cs typeface="DejaVu Sans"/>
              </a:rPr>
              <a:t>t</a:t>
            </a:r>
            <a:r>
              <a:rPr lang="it-IT" sz="1200" i="1" spc="0" dirty="0">
                <a:solidFill>
                  <a:srgbClr val="171616"/>
                </a:solidFill>
                <a:latin typeface="DejaVu Sans"/>
                <a:cs typeface="DejaVu Sans"/>
              </a:rPr>
              <a:t>e d</a:t>
            </a:r>
            <a:r>
              <a:rPr lang="it-IT" sz="1200" i="1" spc="5" dirty="0">
                <a:solidFill>
                  <a:srgbClr val="171616"/>
                </a:solidFill>
                <a:latin typeface="DejaVu Sans"/>
                <a:cs typeface="DejaVu Sans"/>
              </a:rPr>
              <a:t>e</a:t>
            </a:r>
            <a:r>
              <a:rPr lang="it-IT" sz="1200" i="1" spc="-20" dirty="0">
                <a:solidFill>
                  <a:srgbClr val="171616"/>
                </a:solidFill>
                <a:latin typeface="DejaVu Sans"/>
                <a:cs typeface="DejaVu Sans"/>
              </a:rPr>
              <a:t>ll</a:t>
            </a:r>
            <a:r>
              <a:rPr lang="it-IT" sz="1200" i="1" spc="-15" dirty="0">
                <a:solidFill>
                  <a:srgbClr val="171616"/>
                </a:solidFill>
                <a:latin typeface="DejaVu Sans"/>
                <a:cs typeface="DejaVu Sans"/>
              </a:rPr>
              <a:t>a</a:t>
            </a:r>
            <a:r>
              <a:rPr lang="it-IT" sz="1200" i="1" spc="-5" dirty="0">
                <a:solidFill>
                  <a:srgbClr val="171616"/>
                </a:solidFill>
                <a:latin typeface="DejaVu Sans"/>
                <a:cs typeface="DejaVu Sans"/>
              </a:rPr>
              <a:t> </a:t>
            </a:r>
            <a:r>
              <a:rPr lang="it-IT" sz="1200" i="1" spc="0" dirty="0">
                <a:solidFill>
                  <a:srgbClr val="171616"/>
                </a:solidFill>
                <a:latin typeface="DejaVu Sans"/>
                <a:cs typeface="DejaVu Sans"/>
              </a:rPr>
              <a:t>Fo</a:t>
            </a:r>
            <a:r>
              <a:rPr lang="it-IT" sz="1200" i="1" spc="-15" dirty="0">
                <a:solidFill>
                  <a:srgbClr val="171616"/>
                </a:solidFill>
                <a:latin typeface="DejaVu Sans"/>
                <a:cs typeface="DejaVu Sans"/>
              </a:rPr>
              <a:t>ndazi</a:t>
            </a:r>
            <a:r>
              <a:rPr lang="it-IT" sz="1200" i="1" spc="-20" dirty="0">
                <a:solidFill>
                  <a:srgbClr val="171616"/>
                </a:solidFill>
                <a:latin typeface="DejaVu Sans"/>
                <a:cs typeface="DejaVu Sans"/>
              </a:rPr>
              <a:t>o</a:t>
            </a:r>
            <a:r>
              <a:rPr lang="it-IT" sz="1200" i="1" spc="-15" dirty="0">
                <a:solidFill>
                  <a:srgbClr val="171616"/>
                </a:solidFill>
                <a:latin typeface="DejaVu Sans"/>
                <a:cs typeface="DejaVu Sans"/>
              </a:rPr>
              <a:t>ne p</a:t>
            </a:r>
            <a:r>
              <a:rPr lang="it-IT" sz="1200" i="1" spc="5" dirty="0">
                <a:solidFill>
                  <a:srgbClr val="171616"/>
                </a:solidFill>
                <a:latin typeface="DejaVu Sans"/>
                <a:cs typeface="DejaVu Sans"/>
              </a:rPr>
              <a:t>e</a:t>
            </a:r>
            <a:r>
              <a:rPr lang="it-IT" sz="1200" i="1" spc="0" dirty="0">
                <a:solidFill>
                  <a:srgbClr val="171616"/>
                </a:solidFill>
                <a:latin typeface="DejaVu Sans"/>
                <a:cs typeface="DejaVu Sans"/>
              </a:rPr>
              <a:t>r</a:t>
            </a:r>
            <a:r>
              <a:rPr lang="it-IT" sz="1200" i="1" spc="5" dirty="0">
                <a:solidFill>
                  <a:srgbClr val="171616"/>
                </a:solidFill>
                <a:latin typeface="DejaVu Sans"/>
                <a:cs typeface="DejaVu Sans"/>
              </a:rPr>
              <a:t> </a:t>
            </a:r>
            <a:r>
              <a:rPr lang="it-IT" sz="1200" i="1" spc="-20" dirty="0">
                <a:solidFill>
                  <a:srgbClr val="171616"/>
                </a:solidFill>
                <a:latin typeface="DejaVu Sans"/>
                <a:cs typeface="DejaVu Sans"/>
              </a:rPr>
              <a:t>l</a:t>
            </a:r>
            <a:r>
              <a:rPr lang="it-IT" sz="1200" i="1" spc="-15" dirty="0">
                <a:solidFill>
                  <a:srgbClr val="171616"/>
                </a:solidFill>
                <a:latin typeface="DejaVu Sans"/>
                <a:cs typeface="DejaVu Sans"/>
              </a:rPr>
              <a:t>o</a:t>
            </a:r>
            <a:r>
              <a:rPr lang="it-IT" sz="1200" i="1" spc="-5" dirty="0">
                <a:solidFill>
                  <a:srgbClr val="171616"/>
                </a:solidFill>
                <a:latin typeface="DejaVu Sans"/>
                <a:cs typeface="DejaVu Sans"/>
              </a:rPr>
              <a:t> </a:t>
            </a:r>
            <a:r>
              <a:rPr lang="it-IT" sz="1200" i="1" spc="-15" dirty="0">
                <a:solidFill>
                  <a:srgbClr val="171616"/>
                </a:solidFill>
                <a:latin typeface="DejaVu Sans"/>
                <a:cs typeface="DejaVu Sans"/>
              </a:rPr>
              <a:t>sv</a:t>
            </a:r>
            <a:r>
              <a:rPr lang="it-IT" sz="1200" i="1" spc="-20" dirty="0">
                <a:solidFill>
                  <a:srgbClr val="171616"/>
                </a:solidFill>
                <a:latin typeface="DejaVu Sans"/>
                <a:cs typeface="DejaVu Sans"/>
              </a:rPr>
              <a:t>il</a:t>
            </a:r>
            <a:r>
              <a:rPr lang="it-IT" sz="1200" i="1" spc="-15" dirty="0">
                <a:solidFill>
                  <a:srgbClr val="171616"/>
                </a:solidFill>
                <a:latin typeface="DejaVu Sans"/>
                <a:cs typeface="DejaVu Sans"/>
              </a:rPr>
              <a:t>u</a:t>
            </a:r>
            <a:r>
              <a:rPr lang="it-IT" sz="1200" i="1" spc="-10" dirty="0">
                <a:solidFill>
                  <a:srgbClr val="171616"/>
                </a:solidFill>
                <a:latin typeface="DejaVu Sans"/>
                <a:cs typeface="DejaVu Sans"/>
              </a:rPr>
              <a:t>p</a:t>
            </a:r>
            <a:r>
              <a:rPr lang="it-IT" sz="1200" i="1" spc="-15" dirty="0">
                <a:solidFill>
                  <a:srgbClr val="171616"/>
                </a:solidFill>
                <a:latin typeface="DejaVu Sans"/>
                <a:cs typeface="DejaVu Sans"/>
              </a:rPr>
              <a:t>po</a:t>
            </a:r>
            <a:r>
              <a:rPr lang="it-IT" sz="1200" i="1" spc="-5" dirty="0">
                <a:solidFill>
                  <a:srgbClr val="171616"/>
                </a:solidFill>
                <a:latin typeface="DejaVu Sans"/>
                <a:cs typeface="DejaVu Sans"/>
              </a:rPr>
              <a:t> </a:t>
            </a:r>
            <a:r>
              <a:rPr lang="it-IT" sz="1200" i="1" spc="-15" dirty="0">
                <a:solidFill>
                  <a:srgbClr val="171616"/>
                </a:solidFill>
                <a:latin typeface="DejaVu Sans"/>
                <a:cs typeface="DejaVu Sans"/>
              </a:rPr>
              <a:t>sos</a:t>
            </a:r>
            <a:r>
              <a:rPr lang="it-IT" sz="1200" i="1" spc="-10" dirty="0">
                <a:solidFill>
                  <a:srgbClr val="171616"/>
                </a:solidFill>
                <a:latin typeface="DejaVu Sans"/>
                <a:cs typeface="DejaVu Sans"/>
              </a:rPr>
              <a:t>t</a:t>
            </a:r>
            <a:r>
              <a:rPr lang="it-IT" sz="1200" i="1" spc="5" dirty="0">
                <a:solidFill>
                  <a:srgbClr val="171616"/>
                </a:solidFill>
                <a:latin typeface="DejaVu Sans"/>
                <a:cs typeface="DejaVu Sans"/>
              </a:rPr>
              <a:t>e</a:t>
            </a:r>
            <a:r>
              <a:rPr lang="it-IT" sz="1200" i="1" spc="-15" dirty="0">
                <a:solidFill>
                  <a:srgbClr val="171616"/>
                </a:solidFill>
                <a:latin typeface="DejaVu Sans"/>
                <a:cs typeface="DejaVu Sans"/>
              </a:rPr>
              <a:t>n</a:t>
            </a:r>
            <a:r>
              <a:rPr lang="it-IT" sz="1200" i="1" spc="-20" dirty="0">
                <a:solidFill>
                  <a:srgbClr val="171616"/>
                </a:solidFill>
                <a:latin typeface="DejaVu Sans"/>
                <a:cs typeface="DejaVu Sans"/>
              </a:rPr>
              <a:t>i</a:t>
            </a:r>
            <a:r>
              <a:rPr lang="it-IT" sz="1200" i="1" spc="-10" dirty="0">
                <a:solidFill>
                  <a:srgbClr val="171616"/>
                </a:solidFill>
                <a:latin typeface="DejaVu Sans"/>
                <a:cs typeface="DejaVu Sans"/>
              </a:rPr>
              <a:t>bi</a:t>
            </a:r>
            <a:r>
              <a:rPr lang="it-IT" sz="1200" i="1" spc="-20" dirty="0">
                <a:solidFill>
                  <a:srgbClr val="171616"/>
                </a:solidFill>
                <a:latin typeface="DejaVu Sans"/>
                <a:cs typeface="DejaVu Sans"/>
              </a:rPr>
              <a:t>l</a:t>
            </a:r>
            <a:r>
              <a:rPr lang="it-IT" sz="1200" i="1" spc="0" dirty="0">
                <a:solidFill>
                  <a:srgbClr val="171616"/>
                </a:solidFill>
                <a:latin typeface="DejaVu Sans"/>
                <a:cs typeface="DejaVu Sans"/>
              </a:rPr>
              <a:t>e</a:t>
            </a:r>
            <a:endParaRPr lang="it-IT" sz="1200" dirty="0">
              <a:latin typeface="DejaVu Sans"/>
              <a:cs typeface="DejaVu Sans"/>
            </a:endParaRPr>
          </a:p>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18</a:t>
            </a:fld>
            <a:endParaRPr lang="it-IT"/>
          </a:p>
        </p:txBody>
      </p:sp>
    </p:spTree>
    <p:extLst>
      <p:ext uri="{BB962C8B-B14F-4D97-AF65-F5344CB8AC3E}">
        <p14:creationId xmlns:p14="http://schemas.microsoft.com/office/powerpoint/2010/main" val="183498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21</a:t>
            </a:fld>
            <a:endParaRPr lang="it-IT"/>
          </a:p>
        </p:txBody>
      </p:sp>
    </p:spTree>
    <p:extLst>
      <p:ext uri="{BB962C8B-B14F-4D97-AF65-F5344CB8AC3E}">
        <p14:creationId xmlns:p14="http://schemas.microsoft.com/office/powerpoint/2010/main" val="123566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22</a:t>
            </a:fld>
            <a:endParaRPr lang="it-IT"/>
          </a:p>
        </p:txBody>
      </p:sp>
    </p:spTree>
    <p:extLst>
      <p:ext uri="{BB962C8B-B14F-4D97-AF65-F5344CB8AC3E}">
        <p14:creationId xmlns:p14="http://schemas.microsoft.com/office/powerpoint/2010/main" val="246295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F1067C-7FAC-438B-AAE3-A3E17B292801}" type="slidenum">
              <a:rPr lang="it-IT" smtClean="0"/>
              <a:t>23</a:t>
            </a:fld>
            <a:endParaRPr lang="it-IT"/>
          </a:p>
        </p:txBody>
      </p:sp>
    </p:spTree>
    <p:extLst>
      <p:ext uri="{BB962C8B-B14F-4D97-AF65-F5344CB8AC3E}">
        <p14:creationId xmlns:p14="http://schemas.microsoft.com/office/powerpoint/2010/main" val="172824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7820" y="215900"/>
            <a:ext cx="11516359" cy="228572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68235" y="3106420"/>
            <a:ext cx="11855528" cy="194763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3/21/2021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 Id="rId5" Type="http://schemas.openxmlformats.org/officeDocument/2006/relationships/image" Target="../media/image2.gif"/><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607850" y="288316"/>
            <a:ext cx="6959600" cy="450850"/>
          </a:xfrm>
          <a:prstGeom prst="rect">
            <a:avLst/>
          </a:prstGeom>
        </p:spPr>
        <p:txBody>
          <a:bodyPr vert="horz" wrap="square" lIns="0" tIns="0" rIns="0" bIns="0" rtlCol="0">
            <a:noAutofit/>
          </a:bodyPr>
          <a:lstStyle/>
          <a:p>
            <a:pPr marL="12700">
              <a:lnSpc>
                <a:spcPct val="100000"/>
              </a:lnSpc>
            </a:pPr>
            <a:endParaRPr sz="2900" dirty="0">
              <a:latin typeface="Arial"/>
              <a:cs typeface="Arial"/>
            </a:endParaRPr>
          </a:p>
        </p:txBody>
      </p:sp>
      <p:sp>
        <p:nvSpPr>
          <p:cNvPr id="10" name="object 10"/>
          <p:cNvSpPr txBox="1"/>
          <p:nvPr/>
        </p:nvSpPr>
        <p:spPr>
          <a:xfrm>
            <a:off x="4071355" y="981939"/>
            <a:ext cx="7670571" cy="2447061"/>
          </a:xfrm>
          <a:prstGeom prst="rect">
            <a:avLst/>
          </a:prstGeom>
        </p:spPr>
        <p:txBody>
          <a:bodyPr vert="horz" wrap="square" lIns="0" tIns="0" rIns="0" bIns="0" rtlCol="0">
            <a:noAutofit/>
          </a:bodyPr>
          <a:lstStyle/>
          <a:p>
            <a:pPr marL="186055" algn="ctr">
              <a:lnSpc>
                <a:spcPct val="100000"/>
              </a:lnSpc>
            </a:pPr>
            <a:r>
              <a:rPr lang="it-IT" sz="3800" b="1" spc="10" dirty="0">
                <a:solidFill>
                  <a:srgbClr val="008080"/>
                </a:solidFill>
                <a:latin typeface="DejaVu Sans"/>
                <a:cs typeface="DejaVu Sans"/>
              </a:rPr>
              <a:t>GREEN DEAL </a:t>
            </a:r>
            <a:r>
              <a:rPr lang="it-IT" sz="3800" b="1" spc="10">
                <a:solidFill>
                  <a:srgbClr val="008080"/>
                </a:solidFill>
                <a:latin typeface="DejaVu Sans"/>
                <a:cs typeface="DejaVu Sans"/>
              </a:rPr>
              <a:t>E </a:t>
            </a:r>
            <a:r>
              <a:rPr sz="3800" b="1" spc="10">
                <a:solidFill>
                  <a:srgbClr val="008080"/>
                </a:solidFill>
                <a:latin typeface="DejaVu Sans"/>
                <a:cs typeface="DejaVu Sans"/>
              </a:rPr>
              <a:t>SFIDA </a:t>
            </a:r>
            <a:r>
              <a:rPr sz="3800" b="1" spc="10" dirty="0">
                <a:solidFill>
                  <a:srgbClr val="008080"/>
                </a:solidFill>
                <a:latin typeface="DejaVu Sans"/>
                <a:cs typeface="DejaVu Sans"/>
              </a:rPr>
              <a:t>CLIMATICA</a:t>
            </a:r>
          </a:p>
          <a:p>
            <a:pPr marL="222250" algn="ctr">
              <a:lnSpc>
                <a:spcPct val="100000"/>
              </a:lnSpc>
              <a:spcBef>
                <a:spcPts val="35"/>
              </a:spcBef>
            </a:pPr>
            <a:r>
              <a:rPr sz="2400" b="1" spc="10" dirty="0">
                <a:solidFill>
                  <a:srgbClr val="008080"/>
                </a:solidFill>
                <a:latin typeface="DejaVu Sans"/>
                <a:cs typeface="DejaVu Sans"/>
              </a:rPr>
              <a:t>OBIETTIVI E</a:t>
            </a:r>
            <a:r>
              <a:rPr lang="it-IT" sz="2400" b="1" spc="10" dirty="0">
                <a:solidFill>
                  <a:srgbClr val="008080"/>
                </a:solidFill>
                <a:latin typeface="DejaVu Sans"/>
                <a:cs typeface="DejaVu Sans"/>
              </a:rPr>
              <a:t> </a:t>
            </a:r>
            <a:r>
              <a:rPr sz="2400" b="1" spc="10" dirty="0">
                <a:solidFill>
                  <a:srgbClr val="008080"/>
                </a:solidFill>
                <a:latin typeface="DejaVu Sans"/>
                <a:cs typeface="DejaVu Sans"/>
              </a:rPr>
              <a:t> PERCORSO </a:t>
            </a:r>
            <a:r>
              <a:rPr lang="it-IT" sz="2400" b="1" spc="10" dirty="0">
                <a:solidFill>
                  <a:srgbClr val="008080"/>
                </a:solidFill>
                <a:latin typeface="DejaVu Sans"/>
                <a:cs typeface="DejaVu Sans"/>
              </a:rPr>
              <a:t>AL</a:t>
            </a:r>
            <a:r>
              <a:rPr sz="2400" b="1" spc="10" dirty="0">
                <a:solidFill>
                  <a:srgbClr val="008080"/>
                </a:solidFill>
                <a:latin typeface="DejaVu Sans"/>
                <a:cs typeface="DejaVu Sans"/>
              </a:rPr>
              <a:t> 20</a:t>
            </a:r>
            <a:r>
              <a:rPr lang="it-IT" sz="2400" b="1" spc="10" dirty="0">
                <a:solidFill>
                  <a:srgbClr val="008080"/>
                </a:solidFill>
                <a:latin typeface="DejaVu Sans"/>
                <a:cs typeface="DejaVu Sans"/>
              </a:rPr>
              <a:t>5</a:t>
            </a:r>
            <a:r>
              <a:rPr sz="2400" b="1" spc="10" dirty="0">
                <a:solidFill>
                  <a:srgbClr val="008080"/>
                </a:solidFill>
                <a:latin typeface="DejaVu Sans"/>
                <a:cs typeface="DejaVu Sans"/>
              </a:rPr>
              <a:t>0</a:t>
            </a:r>
          </a:p>
          <a:p>
            <a:pPr>
              <a:lnSpc>
                <a:spcPts val="1000"/>
              </a:lnSpc>
            </a:pPr>
            <a:endParaRPr sz="3800" b="1" spc="10" dirty="0">
              <a:solidFill>
                <a:srgbClr val="008080"/>
              </a:solidFill>
              <a:latin typeface="DejaVu Sans"/>
              <a:cs typeface="DejaVu Sans"/>
            </a:endParaRPr>
          </a:p>
          <a:p>
            <a:pPr>
              <a:lnSpc>
                <a:spcPts val="1000"/>
              </a:lnSpc>
            </a:pPr>
            <a:endParaRPr sz="3800" b="1" spc="10" dirty="0">
              <a:solidFill>
                <a:srgbClr val="008080"/>
              </a:solidFill>
              <a:latin typeface="DejaVu Sans"/>
              <a:cs typeface="DejaVu Sans"/>
            </a:endParaRPr>
          </a:p>
          <a:p>
            <a:pPr>
              <a:lnSpc>
                <a:spcPts val="1400"/>
              </a:lnSpc>
              <a:spcBef>
                <a:spcPts val="46"/>
              </a:spcBef>
            </a:pPr>
            <a:endParaRPr sz="3800" b="1" spc="10" dirty="0">
              <a:solidFill>
                <a:srgbClr val="008080"/>
              </a:solidFill>
              <a:latin typeface="DejaVu Sans"/>
              <a:cs typeface="DejaVu Sans"/>
            </a:endParaRPr>
          </a:p>
          <a:p>
            <a:pPr marL="12700" algn="ctr">
              <a:lnSpc>
                <a:spcPts val="2795"/>
              </a:lnSpc>
            </a:pPr>
            <a:r>
              <a:rPr sz="2000" i="1" spc="10" dirty="0">
                <a:solidFill>
                  <a:srgbClr val="008080"/>
                </a:solidFill>
                <a:latin typeface="DejaVu Sans"/>
                <a:cs typeface="DejaVu Sans"/>
              </a:rPr>
              <a:t>di </a:t>
            </a:r>
            <a:r>
              <a:rPr lang="it-IT" sz="2000" i="1" spc="10" dirty="0">
                <a:solidFill>
                  <a:srgbClr val="008080"/>
                </a:solidFill>
                <a:latin typeface="DejaVu Sans"/>
                <a:cs typeface="DejaVu Sans"/>
              </a:rPr>
              <a:t>Toni Federico</a:t>
            </a:r>
            <a:endParaRPr sz="2000" i="1" spc="10" dirty="0">
              <a:solidFill>
                <a:srgbClr val="008080"/>
              </a:solidFill>
              <a:latin typeface="DejaVu Sans"/>
              <a:cs typeface="DejaVu Sans"/>
            </a:endParaRPr>
          </a:p>
        </p:txBody>
      </p:sp>
      <p:pic>
        <p:nvPicPr>
          <p:cNvPr id="11" name="Immagine 10">
            <a:extLst>
              <a:ext uri="{FF2B5EF4-FFF2-40B4-BE49-F238E27FC236}">
                <a16:creationId xmlns:a16="http://schemas.microsoft.com/office/drawing/2014/main" id="{BBAA4ECE-D306-45CE-A52B-94DD002C6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3" y="3895725"/>
            <a:ext cx="12192000" cy="2962275"/>
          </a:xfrm>
          <a:prstGeom prst="rect">
            <a:avLst/>
          </a:prstGeom>
        </p:spPr>
      </p:pic>
      <p:pic>
        <p:nvPicPr>
          <p:cNvPr id="16" name="Immagine 15">
            <a:extLst>
              <a:ext uri="{FF2B5EF4-FFF2-40B4-BE49-F238E27FC236}">
                <a16:creationId xmlns:a16="http://schemas.microsoft.com/office/drawing/2014/main" id="{94EAE3F0-FF91-44E9-9020-708062AE2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48" y="2718728"/>
            <a:ext cx="2531642" cy="1084989"/>
          </a:xfrm>
          <a:prstGeom prst="rect">
            <a:avLst/>
          </a:prstGeom>
        </p:spPr>
      </p:pic>
      <p:pic>
        <p:nvPicPr>
          <p:cNvPr id="17" name="Immagine 16">
            <a:extLst>
              <a:ext uri="{FF2B5EF4-FFF2-40B4-BE49-F238E27FC236}">
                <a16:creationId xmlns:a16="http://schemas.microsoft.com/office/drawing/2014/main" id="{723BC938-CD59-45B5-B664-1E6D8EC8412A}"/>
              </a:ext>
            </a:extLst>
          </p:cNvPr>
          <p:cNvPicPr>
            <a:picLocks noChangeAspect="1"/>
          </p:cNvPicPr>
          <p:nvPr/>
        </p:nvPicPr>
        <p:blipFill>
          <a:blip r:embed="rId4"/>
          <a:stretch>
            <a:fillRect/>
          </a:stretch>
        </p:blipFill>
        <p:spPr>
          <a:xfrm>
            <a:off x="10515600" y="5691941"/>
            <a:ext cx="911595" cy="914400"/>
          </a:xfrm>
          <a:prstGeom prst="rect">
            <a:avLst/>
          </a:prstGeom>
        </p:spPr>
      </p:pic>
      <p:pic>
        <p:nvPicPr>
          <p:cNvPr id="18" name="Immagine 17">
            <a:extLst>
              <a:ext uri="{FF2B5EF4-FFF2-40B4-BE49-F238E27FC236}">
                <a16:creationId xmlns:a16="http://schemas.microsoft.com/office/drawing/2014/main" id="{0FA82663-6F3F-4115-B65C-096245C1B7C1}"/>
              </a:ext>
            </a:extLst>
          </p:cNvPr>
          <p:cNvPicPr>
            <a:picLocks noChangeAspect="1"/>
          </p:cNvPicPr>
          <p:nvPr/>
        </p:nvPicPr>
        <p:blipFill>
          <a:blip r:embed="rId5"/>
          <a:stretch>
            <a:fillRect/>
          </a:stretch>
        </p:blipFill>
        <p:spPr>
          <a:xfrm>
            <a:off x="450074" y="860221"/>
            <a:ext cx="2654780" cy="12980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387350" y="383540"/>
            <a:ext cx="7156450" cy="1521460"/>
          </a:xfrm>
          <a:prstGeom prst="rect">
            <a:avLst/>
          </a:prstGeom>
        </p:spPr>
        <p:txBody>
          <a:bodyPr vert="horz" wrap="square" lIns="0" tIns="0" rIns="0" bIns="0" rtlCol="0">
            <a:noAutofit/>
          </a:bodyPr>
          <a:lstStyle/>
          <a:p>
            <a:pPr marL="12700" marR="12700">
              <a:lnSpc>
                <a:spcPct val="110000"/>
              </a:lnSpc>
            </a:pPr>
            <a:r>
              <a:rPr sz="3200" b="1" spc="10" dirty="0">
                <a:solidFill>
                  <a:srgbClr val="008080"/>
                </a:solidFill>
                <a:latin typeface="DejaVu Sans"/>
                <a:cs typeface="DejaVu Sans"/>
              </a:rPr>
              <a:t>LO SVILUPPO DELLE FONTI RINNOVABILI È TROPPO LENTO</a:t>
            </a:r>
          </a:p>
        </p:txBody>
      </p:sp>
      <p:sp>
        <p:nvSpPr>
          <p:cNvPr id="4" name="object 4"/>
          <p:cNvSpPr txBox="1"/>
          <p:nvPr/>
        </p:nvSpPr>
        <p:spPr>
          <a:xfrm>
            <a:off x="387350" y="1752600"/>
            <a:ext cx="6391910" cy="4465229"/>
          </a:xfrm>
          <a:prstGeom prst="rect">
            <a:avLst/>
          </a:prstGeom>
        </p:spPr>
        <p:txBody>
          <a:bodyPr vert="horz" wrap="square" lIns="0" tIns="0" rIns="0" bIns="0" rtlCol="0">
            <a:noAutofit/>
          </a:bodyPr>
          <a:lstStyle/>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Nel 2017 le rinnovabili </a:t>
            </a:r>
            <a:r>
              <a:rPr sz="2400" b="1" spc="-5" dirty="0" err="1">
                <a:solidFill>
                  <a:srgbClr val="006666"/>
                </a:solidFill>
                <a:latin typeface="Arial" panose="020B0604020202020204" pitchFamily="34" charset="0"/>
                <a:cs typeface="Arial" panose="020B0604020202020204" pitchFamily="34" charset="0"/>
              </a:rPr>
              <a:t>hanno</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soddisfatto</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il</a:t>
            </a:r>
            <a:r>
              <a:rPr sz="2400" b="1" spc="-5" dirty="0">
                <a:solidFill>
                  <a:srgbClr val="006666"/>
                </a:solidFill>
                <a:latin typeface="Arial" panose="020B0604020202020204" pitchFamily="34" charset="0"/>
                <a:cs typeface="Arial" panose="020B0604020202020204" pitchFamily="34" charset="0"/>
              </a:rPr>
              <a:t> 18,1% del</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consumo</a:t>
            </a:r>
            <a:r>
              <a:rPr sz="2400" b="1" spc="-5" dirty="0">
                <a:solidFill>
                  <a:srgbClr val="006666"/>
                </a:solidFill>
                <a:latin typeface="Arial" panose="020B0604020202020204" pitchFamily="34" charset="0"/>
                <a:cs typeface="Arial" panose="020B0604020202020204" pitchFamily="34" charset="0"/>
              </a:rPr>
              <a:t> totale di energia.</a:t>
            </a:r>
          </a:p>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Nel 2018 le fonti rinnovabili hanno fornito il</a:t>
            </a:r>
          </a:p>
          <a:p>
            <a:pPr marL="12700" marR="12700" algn="just">
              <a:lnSpc>
                <a:spcPct val="120000"/>
              </a:lnSpc>
              <a:spcBef>
                <a:spcPts val="260"/>
              </a:spcBef>
            </a:pPr>
            <a:r>
              <a:rPr sz="2400" b="1" spc="-5" dirty="0">
                <a:solidFill>
                  <a:srgbClr val="006666"/>
                </a:solidFill>
                <a:latin typeface="Arial" panose="020B0604020202020204" pitchFamily="34" charset="0"/>
                <a:cs typeface="Arial" panose="020B0604020202020204" pitchFamily="34" charset="0"/>
              </a:rPr>
              <a:t>26%</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dell'elettricità</a:t>
            </a:r>
            <a:r>
              <a:rPr sz="2400" b="1" spc="-5" dirty="0">
                <a:solidFill>
                  <a:srgbClr val="006666"/>
                </a:solidFill>
                <a:latin typeface="Arial" panose="020B0604020202020204" pitchFamily="34" charset="0"/>
                <a:cs typeface="Arial" panose="020B0604020202020204" pitchFamily="34" charset="0"/>
              </a:rPr>
              <a:t> globale.</a:t>
            </a:r>
          </a:p>
          <a:p>
            <a:pPr marL="12700" marR="12700" algn="just">
              <a:lnSpc>
                <a:spcPct val="120000"/>
              </a:lnSpc>
            </a:pPr>
            <a:r>
              <a:rPr lang="it-IT" sz="2400" b="1" spc="-5" dirty="0">
                <a:solidFill>
                  <a:srgbClr val="006666"/>
                </a:solidFill>
                <a:latin typeface="Arial" panose="020B0604020202020204" pitchFamily="34" charset="0"/>
                <a:cs typeface="Arial" panose="020B0604020202020204" pitchFamily="34" charset="0"/>
              </a:rPr>
              <a:t>L’utilizzo di energie rinnovabili nel riscaldamento e nel raffreddamento rimane invece limitato. </a:t>
            </a:r>
            <a:r>
              <a:rPr sz="2400" b="1" spc="-5" dirty="0">
                <a:solidFill>
                  <a:srgbClr val="006666"/>
                </a:solidFill>
                <a:latin typeface="Arial" panose="020B0604020202020204" pitchFamily="34" charset="0"/>
                <a:cs typeface="Arial" panose="020B0604020202020204" pitchFamily="34" charset="0"/>
              </a:rPr>
              <a:t>Le moderne energie rinnovabili hanno soddisfatto circa il 10% della </a:t>
            </a:r>
            <a:r>
              <a:rPr sz="2400" b="1" spc="-5" dirty="0" err="1">
                <a:solidFill>
                  <a:srgbClr val="006666"/>
                </a:solidFill>
                <a:latin typeface="Arial" panose="020B0604020202020204" pitchFamily="34" charset="0"/>
                <a:cs typeface="Arial" panose="020B0604020202020204" pitchFamily="34" charset="0"/>
              </a:rPr>
              <a:t>domanda</a:t>
            </a:r>
            <a:r>
              <a:rPr sz="2400" b="1" spc="-5" dirty="0">
                <a:solidFill>
                  <a:srgbClr val="006666"/>
                </a:solidFill>
                <a:latin typeface="Arial" panose="020B0604020202020204" pitchFamily="34" charset="0"/>
                <a:cs typeface="Arial" panose="020B0604020202020204" pitchFamily="34" charset="0"/>
              </a:rPr>
              <a:t> di</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riscaldamento</a:t>
            </a:r>
            <a:r>
              <a:rPr sz="2400" b="1" spc="-5" dirty="0">
                <a:solidFill>
                  <a:srgbClr val="006666"/>
                </a:solidFill>
                <a:latin typeface="Arial" panose="020B0604020202020204" pitchFamily="34" charset="0"/>
                <a:cs typeface="Arial" panose="020B0604020202020204" pitchFamily="34" charset="0"/>
              </a:rPr>
              <a:t> e di raffrescamento.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0"/>
            <a:ext cx="11353800" cy="685800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9810750" y="1451609"/>
            <a:ext cx="555625" cy="916940"/>
          </a:xfrm>
          <a:prstGeom prst="rect">
            <a:avLst/>
          </a:prstGeom>
        </p:spPr>
        <p:txBody>
          <a:bodyPr vert="horz" wrap="square" lIns="0" tIns="0" rIns="0" bIns="0" rtlCol="0">
            <a:noAutofit/>
          </a:bodyPr>
          <a:lstStyle/>
          <a:p>
            <a:pPr marL="12700">
              <a:lnSpc>
                <a:spcPct val="100000"/>
              </a:lnSpc>
            </a:pPr>
            <a:endParaRPr sz="6000" dirty="0">
              <a:latin typeface="DejaVu Sans"/>
              <a:cs typeface="DejaVu Sans"/>
            </a:endParaRPr>
          </a:p>
        </p:txBody>
      </p:sp>
      <p:sp>
        <p:nvSpPr>
          <p:cNvPr id="5" name="object 5"/>
          <p:cNvSpPr txBox="1"/>
          <p:nvPr/>
        </p:nvSpPr>
        <p:spPr>
          <a:xfrm>
            <a:off x="8991600" y="2514600"/>
            <a:ext cx="3090878" cy="4598671"/>
          </a:xfrm>
          <a:prstGeom prst="rect">
            <a:avLst/>
          </a:prstGeom>
        </p:spPr>
        <p:txBody>
          <a:bodyPr vert="horz" wrap="square" lIns="0" tIns="0" rIns="0" bIns="0" rtlCol="0">
            <a:noAutofit/>
          </a:bodyPr>
          <a:lstStyle/>
          <a:p>
            <a:pPr marL="12700" marR="12700">
              <a:lnSpc>
                <a:spcPct val="150400"/>
              </a:lnSpc>
              <a:tabLst>
                <a:tab pos="2367915" algn="l"/>
              </a:tabLst>
            </a:pPr>
            <a:r>
              <a:rPr lang="it-IT" sz="3200" b="1" spc="10" dirty="0">
                <a:solidFill>
                  <a:srgbClr val="FFFFFF"/>
                </a:solidFill>
                <a:latin typeface="DejaVu Sans"/>
                <a:cs typeface="DejaVu Sans"/>
              </a:rPr>
              <a:t>In Italia le emissioni di </a:t>
            </a:r>
            <a:r>
              <a:rPr sz="3200" b="1" spc="10" dirty="0">
                <a:solidFill>
                  <a:srgbClr val="FFFFFF"/>
                </a:solidFill>
                <a:latin typeface="DejaVu Sans"/>
                <a:cs typeface="DejaVu Sans"/>
              </a:rPr>
              <a:t>gas serra</a:t>
            </a:r>
            <a:r>
              <a:rPr lang="it-IT" sz="3200" b="1" spc="10" dirty="0">
                <a:solidFill>
                  <a:srgbClr val="FFFFFF"/>
                </a:solidFill>
                <a:latin typeface="DejaVu Sans"/>
                <a:cs typeface="DejaVu Sans"/>
              </a:rPr>
              <a:t> </a:t>
            </a:r>
            <a:r>
              <a:rPr sz="3200" b="1" spc="10" dirty="0">
                <a:solidFill>
                  <a:srgbClr val="FFFFFF"/>
                </a:solidFill>
                <a:latin typeface="DejaVu Sans"/>
                <a:cs typeface="DejaVu Sans"/>
              </a:rPr>
              <a:t>non </a:t>
            </a:r>
            <a:r>
              <a:rPr sz="3200" b="1" spc="10" dirty="0" err="1">
                <a:solidFill>
                  <a:srgbClr val="FFFFFF"/>
                </a:solidFill>
                <a:latin typeface="DejaVu Sans"/>
                <a:cs typeface="DejaVu Sans"/>
              </a:rPr>
              <a:t>calano</a:t>
            </a:r>
            <a:r>
              <a:rPr lang="it-IT" sz="3200" b="1" spc="10" dirty="0">
                <a:solidFill>
                  <a:srgbClr val="FFFFFF"/>
                </a:solidFill>
                <a:latin typeface="DejaVu Sans"/>
                <a:cs typeface="DejaVu Sans"/>
              </a:rPr>
              <a:t> </a:t>
            </a:r>
            <a:r>
              <a:rPr sz="3200" b="1" spc="10" dirty="0">
                <a:solidFill>
                  <a:srgbClr val="FFFFFF"/>
                </a:solidFill>
                <a:latin typeface="DejaVu Sans"/>
                <a:cs typeface="DejaVu Sans"/>
              </a:rPr>
              <a:t>da 5 anni</a:t>
            </a:r>
          </a:p>
        </p:txBody>
      </p:sp>
      <p:sp>
        <p:nvSpPr>
          <p:cNvPr id="7" name="object 7"/>
          <p:cNvSpPr txBox="1"/>
          <p:nvPr/>
        </p:nvSpPr>
        <p:spPr>
          <a:xfrm>
            <a:off x="313717" y="3558639"/>
            <a:ext cx="7604125" cy="3115796"/>
          </a:xfrm>
          <a:prstGeom prst="rect">
            <a:avLst/>
          </a:prstGeom>
        </p:spPr>
        <p:txBody>
          <a:bodyPr vert="horz" wrap="square" lIns="0" tIns="0" rIns="0" bIns="0" rtlCol="0">
            <a:noAutofit/>
          </a:bodyPr>
          <a:lstStyle/>
          <a:p>
            <a:pPr marL="12700" marR="12700" algn="just">
              <a:lnSpc>
                <a:spcPct val="105000"/>
              </a:lnSpc>
            </a:pPr>
            <a:r>
              <a:rPr lang="it-IT" sz="2200" b="1" spc="-5" dirty="0">
                <a:solidFill>
                  <a:srgbClr val="006666"/>
                </a:solidFill>
                <a:latin typeface="Arial" panose="020B0604020202020204" pitchFamily="34" charset="0"/>
                <a:cs typeface="Arial" panose="020B0604020202020204" pitchFamily="34" charset="0"/>
              </a:rPr>
              <a:t>Per rispettare l’Accordo di Parigi, l’Italia deve impegnarsi molto di più nella riduzione delle sue emissioni di gas serra che non diminuiscono dal 2014, quando erano di 426 Mt di CO</a:t>
            </a:r>
            <a:r>
              <a:rPr lang="it-IT" sz="2200" b="1" spc="-5" baseline="-25000" dirty="0">
                <a:solidFill>
                  <a:srgbClr val="006666"/>
                </a:solidFill>
                <a:latin typeface="Arial" panose="020B0604020202020204" pitchFamily="34" charset="0"/>
                <a:cs typeface="Arial" panose="020B0604020202020204" pitchFamily="34" charset="0"/>
              </a:rPr>
              <a:t>2eq</a:t>
            </a:r>
            <a:r>
              <a:rPr lang="it-IT" sz="2200" b="1" spc="-5" dirty="0">
                <a:solidFill>
                  <a:srgbClr val="006666"/>
                </a:solidFill>
                <a:latin typeface="Arial" panose="020B0604020202020204" pitchFamily="34" charset="0"/>
                <a:cs typeface="Arial" panose="020B0604020202020204" pitchFamily="34" charset="0"/>
              </a:rPr>
              <a:t>, le stesse del 2019. </a:t>
            </a:r>
            <a:r>
              <a:rPr sz="2200" b="1" spc="-5" dirty="0">
                <a:solidFill>
                  <a:srgbClr val="006666"/>
                </a:solidFill>
                <a:latin typeface="Arial" panose="020B0604020202020204" pitchFamily="34" charset="0"/>
                <a:cs typeface="Arial" panose="020B0604020202020204" pitchFamily="34" charset="0"/>
              </a:rPr>
              <a:t>Secondo Eurostat, nel 2017 l’Unione europea ha ridotto le proprie emissioni di gas serra di oltre il 23% rispetto al 1990: il Regno Unito le ha ridotte del 40%, la Germania del 28%, l’Italia, pur tenendo conto che partiva da emissioni pro capite minori, le ha ridotte solo del 17%</a:t>
            </a:r>
            <a:r>
              <a:rPr lang="it-IT" sz="2200" b="1" spc="-5" dirty="0">
                <a:solidFill>
                  <a:srgbClr val="006666"/>
                </a:solidFill>
                <a:latin typeface="Arial" panose="020B0604020202020204" pitchFamily="34" charset="0"/>
                <a:cs typeface="Arial" panose="020B0604020202020204" pitchFamily="34" charset="0"/>
              </a:rPr>
              <a:t>.</a:t>
            </a:r>
            <a:endParaRPr sz="2200" b="1" spc="-5" dirty="0">
              <a:solidFill>
                <a:srgbClr val="006666"/>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4D4322F2-6F63-4681-9689-362F5F46F540}"/>
              </a:ext>
            </a:extLst>
          </p:cNvPr>
          <p:cNvPicPr>
            <a:picLocks noChangeAspect="1"/>
          </p:cNvPicPr>
          <p:nvPr/>
        </p:nvPicPr>
        <p:blipFill rotWithShape="1">
          <a:blip r:embed="rId4"/>
          <a:srcRect l="30555" t="50000" r="20140" b="12222"/>
          <a:stretch/>
        </p:blipFill>
        <p:spPr>
          <a:xfrm>
            <a:off x="381000" y="167474"/>
            <a:ext cx="7604125" cy="3207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708150" y="0"/>
            <a:ext cx="6369050" cy="685800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txBox="1"/>
          <p:nvPr/>
        </p:nvSpPr>
        <p:spPr>
          <a:xfrm>
            <a:off x="387985" y="1752600"/>
            <a:ext cx="2914015" cy="3886200"/>
          </a:xfrm>
          <a:prstGeom prst="rect">
            <a:avLst/>
          </a:prstGeom>
        </p:spPr>
        <p:txBody>
          <a:bodyPr vert="horz" wrap="square" lIns="0" tIns="0" rIns="0" bIns="0" rtlCol="0">
            <a:noAutofit/>
          </a:bodyPr>
          <a:lstStyle/>
          <a:p>
            <a:pPr marL="12700" marR="12700" indent="635" algn="ctr">
              <a:lnSpc>
                <a:spcPct val="150400"/>
              </a:lnSpc>
            </a:pPr>
            <a:r>
              <a:rPr lang="it-IT" sz="3200" b="1" dirty="0">
                <a:solidFill>
                  <a:srgbClr val="FFFFFF"/>
                </a:solidFill>
                <a:latin typeface="DejaVu Sans"/>
                <a:cs typeface="DejaVu Sans"/>
              </a:rPr>
              <a:t>In Italia </a:t>
            </a:r>
            <a:r>
              <a:rPr lang="it-IT" sz="3200" b="1" spc="-10" dirty="0">
                <a:solidFill>
                  <a:srgbClr val="FFFFFF"/>
                </a:solidFill>
                <a:latin typeface="DejaVu Sans"/>
                <a:cs typeface="DejaVu Sans"/>
              </a:rPr>
              <a:t>       i </a:t>
            </a:r>
            <a:r>
              <a:rPr lang="it-IT" sz="3200" b="1" spc="-20" dirty="0">
                <a:solidFill>
                  <a:srgbClr val="FFFFFF"/>
                </a:solidFill>
                <a:latin typeface="DejaVu Sans"/>
                <a:cs typeface="DejaVu Sans"/>
              </a:rPr>
              <a:t>con</a:t>
            </a:r>
            <a:r>
              <a:rPr lang="it-IT" sz="3200" b="1" spc="-5" dirty="0">
                <a:solidFill>
                  <a:srgbClr val="FFFFFF"/>
                </a:solidFill>
                <a:latin typeface="DejaVu Sans"/>
                <a:cs typeface="DejaVu Sans"/>
              </a:rPr>
              <a:t>s</a:t>
            </a:r>
            <a:r>
              <a:rPr lang="it-IT" sz="3200" b="1" spc="-25" dirty="0">
                <a:solidFill>
                  <a:srgbClr val="FFFFFF"/>
                </a:solidFill>
                <a:latin typeface="DejaVu Sans"/>
                <a:cs typeface="DejaVu Sans"/>
              </a:rPr>
              <a:t>umi</a:t>
            </a:r>
            <a:r>
              <a:rPr lang="it-IT" sz="3200" b="1" spc="-10" dirty="0">
                <a:solidFill>
                  <a:srgbClr val="FFFFFF"/>
                </a:solidFill>
                <a:latin typeface="DejaVu Sans"/>
                <a:cs typeface="DejaVu Sans"/>
              </a:rPr>
              <a:t> </a:t>
            </a:r>
            <a:r>
              <a:rPr lang="it-IT" sz="3200" b="1" spc="-20" dirty="0">
                <a:solidFill>
                  <a:srgbClr val="FFFFFF"/>
                </a:solidFill>
                <a:latin typeface="DejaVu Sans"/>
                <a:cs typeface="DejaVu Sans"/>
              </a:rPr>
              <a:t>di</a:t>
            </a:r>
            <a:endParaRPr lang="it-IT" sz="3200" dirty="0">
              <a:latin typeface="DejaVu Sans"/>
              <a:cs typeface="DejaVu Sans"/>
            </a:endParaRPr>
          </a:p>
          <a:p>
            <a:pPr marL="12700" marR="12700" indent="635" algn="ctr">
              <a:lnSpc>
                <a:spcPct val="150400"/>
              </a:lnSpc>
            </a:pPr>
            <a:r>
              <a:rPr sz="3200" b="1" spc="5" dirty="0" err="1">
                <a:solidFill>
                  <a:srgbClr val="FFFFFF"/>
                </a:solidFill>
                <a:latin typeface="DejaVu Sans"/>
                <a:cs typeface="DejaVu Sans"/>
              </a:rPr>
              <a:t>e</a:t>
            </a:r>
            <a:r>
              <a:rPr sz="3200" b="1" spc="0" dirty="0" err="1">
                <a:solidFill>
                  <a:srgbClr val="FFFFFF"/>
                </a:solidFill>
                <a:latin typeface="DejaVu Sans"/>
                <a:cs typeface="DejaVu Sans"/>
              </a:rPr>
              <a:t>ne</a:t>
            </a:r>
            <a:r>
              <a:rPr sz="3200" b="1" spc="5" dirty="0" err="1">
                <a:solidFill>
                  <a:srgbClr val="FFFFFF"/>
                </a:solidFill>
                <a:latin typeface="DejaVu Sans"/>
                <a:cs typeface="DejaVu Sans"/>
              </a:rPr>
              <a:t>r</a:t>
            </a:r>
            <a:r>
              <a:rPr sz="3200" b="1" spc="-20" dirty="0" err="1">
                <a:solidFill>
                  <a:srgbClr val="FFFFFF"/>
                </a:solidFill>
                <a:latin typeface="DejaVu Sans"/>
                <a:cs typeface="DejaVu Sans"/>
              </a:rPr>
              <a:t>gia</a:t>
            </a:r>
            <a:r>
              <a:rPr sz="3200" b="1" spc="-15" dirty="0">
                <a:solidFill>
                  <a:srgbClr val="FFFFFF"/>
                </a:solidFill>
                <a:latin typeface="DejaVu Sans"/>
                <a:cs typeface="DejaVu Sans"/>
              </a:rPr>
              <a:t> s</a:t>
            </a:r>
            <a:r>
              <a:rPr sz="3200" b="1" spc="-25" dirty="0">
                <a:solidFill>
                  <a:srgbClr val="FFFFFF"/>
                </a:solidFill>
                <a:latin typeface="DejaVu Sans"/>
                <a:cs typeface="DejaVu Sans"/>
              </a:rPr>
              <a:t>ono</a:t>
            </a:r>
            <a:r>
              <a:rPr sz="3200" b="1" spc="-5" dirty="0">
                <a:solidFill>
                  <a:srgbClr val="FFFFFF"/>
                </a:solidFill>
                <a:latin typeface="DejaVu Sans"/>
                <a:cs typeface="DejaVu Sans"/>
              </a:rPr>
              <a:t> </a:t>
            </a:r>
            <a:r>
              <a:rPr sz="3200" b="1" spc="-10" dirty="0">
                <a:solidFill>
                  <a:srgbClr val="FFFFFF"/>
                </a:solidFill>
                <a:latin typeface="DejaVu Sans"/>
                <a:cs typeface="DejaVu Sans"/>
              </a:rPr>
              <a:t>t</a:t>
            </a:r>
            <a:r>
              <a:rPr sz="3200" b="1" spc="-25" dirty="0">
                <a:solidFill>
                  <a:srgbClr val="FFFFFF"/>
                </a:solidFill>
                <a:latin typeface="DejaVu Sans"/>
                <a:cs typeface="DejaVu Sans"/>
              </a:rPr>
              <a:t>orn</a:t>
            </a:r>
            <a:r>
              <a:rPr sz="3200" b="1" spc="-30" dirty="0">
                <a:solidFill>
                  <a:srgbClr val="FFFFFF"/>
                </a:solidFill>
                <a:latin typeface="DejaVu Sans"/>
                <a:cs typeface="DejaVu Sans"/>
              </a:rPr>
              <a:t>a</a:t>
            </a:r>
            <a:r>
              <a:rPr sz="3200" b="1" spc="-15" dirty="0">
                <a:solidFill>
                  <a:srgbClr val="FFFFFF"/>
                </a:solidFill>
                <a:latin typeface="DejaVu Sans"/>
                <a:cs typeface="DejaVu Sans"/>
              </a:rPr>
              <a:t>ti</a:t>
            </a:r>
            <a:r>
              <a:rPr sz="3200" b="1" spc="-20" dirty="0">
                <a:solidFill>
                  <a:srgbClr val="FFFFFF"/>
                </a:solidFill>
                <a:latin typeface="DejaVu Sans"/>
                <a:cs typeface="DejaVu Sans"/>
              </a:rPr>
              <a:t> a</a:t>
            </a:r>
            <a:r>
              <a:rPr sz="3200" b="1" spc="10" dirty="0">
                <a:solidFill>
                  <a:srgbClr val="FFFFFF"/>
                </a:solidFill>
                <a:latin typeface="DejaVu Sans"/>
                <a:cs typeface="DejaVu Sans"/>
              </a:rPr>
              <a:t> </a:t>
            </a:r>
            <a:r>
              <a:rPr sz="3200" b="1" spc="-30" dirty="0">
                <a:solidFill>
                  <a:srgbClr val="FFFFFF"/>
                </a:solidFill>
                <a:latin typeface="DejaVu Sans"/>
                <a:cs typeface="DejaVu Sans"/>
              </a:rPr>
              <a:t>c</a:t>
            </a:r>
            <a:r>
              <a:rPr sz="3200" b="1" spc="5" dirty="0">
                <a:solidFill>
                  <a:srgbClr val="FFFFFF"/>
                </a:solidFill>
                <a:latin typeface="DejaVu Sans"/>
                <a:cs typeface="DejaVu Sans"/>
              </a:rPr>
              <a:t>r</a:t>
            </a:r>
            <a:r>
              <a:rPr sz="3200" b="1" spc="0" dirty="0">
                <a:solidFill>
                  <a:srgbClr val="FFFFFF"/>
                </a:solidFill>
                <a:latin typeface="DejaVu Sans"/>
                <a:cs typeface="DejaVu Sans"/>
              </a:rPr>
              <a:t>e</a:t>
            </a:r>
            <a:r>
              <a:rPr sz="3200" b="1" spc="-5" dirty="0">
                <a:solidFill>
                  <a:srgbClr val="FFFFFF"/>
                </a:solidFill>
                <a:latin typeface="DejaVu Sans"/>
                <a:cs typeface="DejaVu Sans"/>
              </a:rPr>
              <a:t>s</a:t>
            </a:r>
            <a:r>
              <a:rPr sz="3200" b="1" spc="-20" dirty="0">
                <a:solidFill>
                  <a:srgbClr val="FFFFFF"/>
                </a:solidFill>
                <a:latin typeface="DejaVu Sans"/>
                <a:cs typeface="DejaVu Sans"/>
              </a:rPr>
              <a:t>c</a:t>
            </a:r>
            <a:r>
              <a:rPr sz="3200" b="1" spc="5" dirty="0">
                <a:solidFill>
                  <a:srgbClr val="FFFFFF"/>
                </a:solidFill>
                <a:latin typeface="DejaVu Sans"/>
                <a:cs typeface="DejaVu Sans"/>
              </a:rPr>
              <a:t>e</a:t>
            </a:r>
            <a:r>
              <a:rPr sz="3200" b="1" spc="0" dirty="0">
                <a:solidFill>
                  <a:srgbClr val="FFFFFF"/>
                </a:solidFill>
                <a:latin typeface="DejaVu Sans"/>
                <a:cs typeface="DejaVu Sans"/>
              </a:rPr>
              <a:t>re</a:t>
            </a:r>
            <a:endParaRPr sz="3200" dirty="0">
              <a:latin typeface="DejaVu Sans"/>
              <a:cs typeface="DejaVu Sans"/>
            </a:endParaRPr>
          </a:p>
        </p:txBody>
      </p:sp>
      <p:sp>
        <p:nvSpPr>
          <p:cNvPr id="7" name="object 7"/>
          <p:cNvSpPr txBox="1"/>
          <p:nvPr/>
        </p:nvSpPr>
        <p:spPr>
          <a:xfrm>
            <a:off x="4758056" y="3695700"/>
            <a:ext cx="7045959" cy="2843530"/>
          </a:xfrm>
          <a:prstGeom prst="rect">
            <a:avLst/>
          </a:prstGeom>
        </p:spPr>
        <p:txBody>
          <a:bodyPr vert="horz" wrap="square" lIns="0" tIns="0" rIns="0" bIns="0" rtlCol="0">
            <a:noAutofit/>
          </a:bodyPr>
          <a:lstStyle/>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Tra il 2014 e il 2017, con una ripresa economica modesta, il consumo interno lordo di energia è tornato a crescere, da 166 a oltre 170 Mtep. Nel 2018 con una crescita del Pil dello 0,9%, il fabbisogno energetico è aumentato di quasi il 2%, facendo aumentare anche </a:t>
            </a:r>
            <a:r>
              <a:rPr sz="2400" b="1" spc="-5" dirty="0" err="1">
                <a:solidFill>
                  <a:srgbClr val="006666"/>
                </a:solidFill>
                <a:latin typeface="Arial" panose="020B0604020202020204" pitchFamily="34" charset="0"/>
                <a:cs typeface="Arial" panose="020B0604020202020204" pitchFamily="34" charset="0"/>
              </a:rPr>
              <a:t>l’intensità</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energetica</a:t>
            </a:r>
            <a:r>
              <a:rPr lang="it-IT" sz="2400" b="1" spc="-5" dirty="0">
                <a:solidFill>
                  <a:srgbClr val="006666"/>
                </a:solidFill>
                <a:latin typeface="Arial" panose="020B0604020202020204" pitchFamily="34" charset="0"/>
                <a:cs typeface="Arial" panose="020B0604020202020204" pitchFamily="34" charset="0"/>
              </a:rPr>
              <a:t>.</a:t>
            </a:r>
            <a:endParaRPr sz="2400" b="1" spc="-5" dirty="0">
              <a:solidFill>
                <a:srgbClr val="006666"/>
              </a:solidFill>
              <a:latin typeface="Arial" panose="020B0604020202020204" pitchFamily="34" charset="0"/>
              <a:cs typeface="Arial" panose="020B0604020202020204" pitchFamily="34" charset="0"/>
            </a:endParaRPr>
          </a:p>
        </p:txBody>
      </p:sp>
      <p:sp>
        <p:nvSpPr>
          <p:cNvPr id="8" name="object 8"/>
          <p:cNvSpPr/>
          <p:nvPr/>
        </p:nvSpPr>
        <p:spPr>
          <a:xfrm>
            <a:off x="3844291" y="297179"/>
            <a:ext cx="8347709" cy="3131821"/>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0"/>
            <a:ext cx="113538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8823672" y="990600"/>
            <a:ext cx="3166744" cy="5447764"/>
          </a:xfrm>
          <a:prstGeom prst="rect">
            <a:avLst/>
          </a:prstGeom>
        </p:spPr>
        <p:txBody>
          <a:bodyPr vert="horz" wrap="square" lIns="0" tIns="0" rIns="0" bIns="0" rtlCol="0">
            <a:noAutofit/>
          </a:bodyPr>
          <a:lstStyle/>
          <a:p>
            <a:pPr marL="12700" marR="12700" indent="-19685" algn="ctr">
              <a:lnSpc>
                <a:spcPct val="151100"/>
              </a:lnSpc>
            </a:pPr>
            <a:r>
              <a:rPr lang="it-IT" sz="3350" b="1" dirty="0">
                <a:solidFill>
                  <a:srgbClr val="FFFFFF"/>
                </a:solidFill>
                <a:latin typeface="DejaVu Sans"/>
                <a:cs typeface="DejaVu Sans"/>
              </a:rPr>
              <a:t>Negli ultimi </a:t>
            </a:r>
            <a:r>
              <a:rPr sz="3350" b="1" dirty="0">
                <a:solidFill>
                  <a:srgbClr val="FFFFFF"/>
                </a:solidFill>
                <a:latin typeface="DejaVu Sans"/>
                <a:cs typeface="DejaVu Sans"/>
              </a:rPr>
              <a:t>5</a:t>
            </a:r>
            <a:r>
              <a:rPr sz="3350" b="1" spc="10" dirty="0">
                <a:solidFill>
                  <a:srgbClr val="FFFFFF"/>
                </a:solidFill>
                <a:latin typeface="DejaVu Sans"/>
                <a:cs typeface="DejaVu Sans"/>
              </a:rPr>
              <a:t> </a:t>
            </a:r>
            <a:r>
              <a:rPr sz="3350" b="1" spc="0" dirty="0">
                <a:solidFill>
                  <a:srgbClr val="FFFFFF"/>
                </a:solidFill>
                <a:latin typeface="DejaVu Sans"/>
                <a:cs typeface="DejaVu Sans"/>
              </a:rPr>
              <a:t>anni</a:t>
            </a:r>
            <a:r>
              <a:rPr sz="3350" b="1" spc="-5" dirty="0">
                <a:solidFill>
                  <a:srgbClr val="FFFFFF"/>
                </a:solidFill>
                <a:latin typeface="DejaVu Sans"/>
                <a:cs typeface="DejaVu Sans"/>
              </a:rPr>
              <a:t> </a:t>
            </a:r>
            <a:r>
              <a:rPr sz="3350" b="1" spc="-10" dirty="0">
                <a:solidFill>
                  <a:srgbClr val="FFFFFF"/>
                </a:solidFill>
                <a:latin typeface="DejaVu Sans"/>
                <a:cs typeface="DejaVu Sans"/>
              </a:rPr>
              <a:t>l</a:t>
            </a:r>
            <a:r>
              <a:rPr sz="3350" b="1" spc="0" dirty="0">
                <a:solidFill>
                  <a:srgbClr val="FFFFFF"/>
                </a:solidFill>
                <a:latin typeface="DejaVu Sans"/>
                <a:cs typeface="DejaVu Sans"/>
              </a:rPr>
              <a:t>a cresc</a:t>
            </a:r>
            <a:r>
              <a:rPr sz="3350" b="1" spc="-10" dirty="0">
                <a:solidFill>
                  <a:srgbClr val="FFFFFF"/>
                </a:solidFill>
                <a:latin typeface="DejaVu Sans"/>
                <a:cs typeface="DejaVu Sans"/>
              </a:rPr>
              <a:t>i</a:t>
            </a:r>
            <a:r>
              <a:rPr sz="3350" b="1" spc="0" dirty="0">
                <a:solidFill>
                  <a:srgbClr val="FFFFFF"/>
                </a:solidFill>
                <a:latin typeface="DejaVu Sans"/>
                <a:cs typeface="DejaVu Sans"/>
              </a:rPr>
              <a:t>ta</a:t>
            </a:r>
            <a:r>
              <a:rPr sz="3350" b="1" spc="10" dirty="0">
                <a:solidFill>
                  <a:srgbClr val="FFFFFF"/>
                </a:solidFill>
                <a:latin typeface="DejaVu Sans"/>
                <a:cs typeface="DejaVu Sans"/>
              </a:rPr>
              <a:t> </a:t>
            </a:r>
            <a:r>
              <a:rPr sz="3350" b="1" spc="0" dirty="0">
                <a:solidFill>
                  <a:srgbClr val="FFFFFF"/>
                </a:solidFill>
                <a:latin typeface="DejaVu Sans"/>
                <a:cs typeface="DejaVu Sans"/>
              </a:rPr>
              <a:t>d</a:t>
            </a:r>
            <a:r>
              <a:rPr sz="3350" b="1" spc="-5" dirty="0">
                <a:solidFill>
                  <a:srgbClr val="FFFFFF"/>
                </a:solidFill>
                <a:latin typeface="DejaVu Sans"/>
                <a:cs typeface="DejaVu Sans"/>
              </a:rPr>
              <a:t>e</a:t>
            </a:r>
            <a:r>
              <a:rPr sz="3350" b="1" spc="0" dirty="0">
                <a:solidFill>
                  <a:srgbClr val="FFFFFF"/>
                </a:solidFill>
                <a:latin typeface="DejaVu Sans"/>
                <a:cs typeface="DejaVu Sans"/>
              </a:rPr>
              <a:t>l</a:t>
            </a:r>
            <a:r>
              <a:rPr sz="3350" b="1" spc="-10" dirty="0">
                <a:solidFill>
                  <a:srgbClr val="FFFFFF"/>
                </a:solidFill>
                <a:latin typeface="DejaVu Sans"/>
                <a:cs typeface="DejaVu Sans"/>
              </a:rPr>
              <a:t>l</a:t>
            </a:r>
            <a:r>
              <a:rPr sz="3350" b="1" spc="0" dirty="0">
                <a:solidFill>
                  <a:srgbClr val="FFFFFF"/>
                </a:solidFill>
                <a:latin typeface="DejaVu Sans"/>
                <a:cs typeface="DejaVu Sans"/>
              </a:rPr>
              <a:t>e rinn</a:t>
            </a:r>
            <a:r>
              <a:rPr sz="3350" b="1" spc="-15" dirty="0">
                <a:solidFill>
                  <a:srgbClr val="FFFFFF"/>
                </a:solidFill>
                <a:latin typeface="DejaVu Sans"/>
                <a:cs typeface="DejaVu Sans"/>
              </a:rPr>
              <a:t>o</a:t>
            </a:r>
            <a:r>
              <a:rPr sz="3350" b="1" spc="0" dirty="0">
                <a:solidFill>
                  <a:srgbClr val="FFFFFF"/>
                </a:solidFill>
                <a:latin typeface="DejaVu Sans"/>
                <a:cs typeface="DejaVu Sans"/>
              </a:rPr>
              <a:t>vab</a:t>
            </a:r>
            <a:r>
              <a:rPr sz="3350" b="1" spc="-10" dirty="0">
                <a:solidFill>
                  <a:srgbClr val="FFFFFF"/>
                </a:solidFill>
                <a:latin typeface="DejaVu Sans"/>
                <a:cs typeface="DejaVu Sans"/>
              </a:rPr>
              <a:t>il</a:t>
            </a:r>
            <a:r>
              <a:rPr sz="3350" b="1" spc="0" dirty="0">
                <a:solidFill>
                  <a:srgbClr val="FFFFFF"/>
                </a:solidFill>
                <a:latin typeface="DejaVu Sans"/>
                <a:cs typeface="DejaVu Sans"/>
              </a:rPr>
              <a:t>i si è</a:t>
            </a:r>
            <a:r>
              <a:rPr sz="3350" b="1" spc="5" dirty="0">
                <a:solidFill>
                  <a:srgbClr val="FFFFFF"/>
                </a:solidFill>
                <a:latin typeface="DejaVu Sans"/>
                <a:cs typeface="DejaVu Sans"/>
              </a:rPr>
              <a:t> </a:t>
            </a:r>
            <a:r>
              <a:rPr sz="3350" b="1" spc="0" dirty="0">
                <a:solidFill>
                  <a:srgbClr val="FFFFFF"/>
                </a:solidFill>
                <a:latin typeface="DejaVu Sans"/>
                <a:cs typeface="DejaVu Sans"/>
              </a:rPr>
              <a:t>quasi </a:t>
            </a:r>
            <a:r>
              <a:rPr sz="3350" b="1" spc="-10" dirty="0">
                <a:solidFill>
                  <a:srgbClr val="FFFFFF"/>
                </a:solidFill>
                <a:latin typeface="DejaVu Sans"/>
                <a:cs typeface="DejaVu Sans"/>
              </a:rPr>
              <a:t>f</a:t>
            </a:r>
            <a:r>
              <a:rPr sz="3350" b="1" spc="5" dirty="0">
                <a:solidFill>
                  <a:srgbClr val="FFFFFF"/>
                </a:solidFill>
                <a:latin typeface="DejaVu Sans"/>
                <a:cs typeface="DejaVu Sans"/>
              </a:rPr>
              <a:t>e</a:t>
            </a:r>
            <a:r>
              <a:rPr sz="3350" b="1" spc="0" dirty="0">
                <a:solidFill>
                  <a:srgbClr val="FFFFFF"/>
                </a:solidFill>
                <a:latin typeface="DejaVu Sans"/>
                <a:cs typeface="DejaVu Sans"/>
              </a:rPr>
              <a:t>r</a:t>
            </a:r>
            <a:r>
              <a:rPr sz="3350" b="1" spc="5" dirty="0">
                <a:solidFill>
                  <a:srgbClr val="FFFFFF"/>
                </a:solidFill>
                <a:latin typeface="DejaVu Sans"/>
                <a:cs typeface="DejaVu Sans"/>
              </a:rPr>
              <a:t>m</a:t>
            </a:r>
            <a:r>
              <a:rPr sz="3350" b="1" spc="0" dirty="0">
                <a:solidFill>
                  <a:srgbClr val="FFFFFF"/>
                </a:solidFill>
                <a:latin typeface="DejaVu Sans"/>
                <a:cs typeface="DejaVu Sans"/>
              </a:rPr>
              <a:t>ata</a:t>
            </a:r>
            <a:endParaRPr sz="3350" dirty="0">
              <a:latin typeface="DejaVu Sans"/>
              <a:cs typeface="DejaVu Sans"/>
            </a:endParaRPr>
          </a:p>
        </p:txBody>
      </p:sp>
      <p:sp>
        <p:nvSpPr>
          <p:cNvPr id="5" name="object 5"/>
          <p:cNvSpPr txBox="1"/>
          <p:nvPr/>
        </p:nvSpPr>
        <p:spPr>
          <a:xfrm>
            <a:off x="457200" y="3410064"/>
            <a:ext cx="7239000" cy="3275384"/>
          </a:xfrm>
          <a:prstGeom prst="rect">
            <a:avLst/>
          </a:prstGeom>
        </p:spPr>
        <p:txBody>
          <a:bodyPr vert="horz" wrap="square" lIns="0" tIns="0" rIns="0" bIns="0" rtlCol="0">
            <a:noAutofit/>
          </a:bodyPr>
          <a:lstStyle/>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La quota di rinnovabili in Italia è cresciuta solo di un punto percentuale negli ultimi di cinque anni.</a:t>
            </a:r>
            <a:endParaRPr lang="it-IT" sz="2400" b="1" spc="-5" dirty="0">
              <a:solidFill>
                <a:srgbClr val="006666"/>
              </a:solidFill>
              <a:latin typeface="Arial" panose="020B0604020202020204" pitchFamily="34" charset="0"/>
              <a:cs typeface="Arial" panose="020B0604020202020204" pitchFamily="34" charset="0"/>
            </a:endParaRPr>
          </a:p>
          <a:p>
            <a:pPr marL="12700" marR="12700" algn="just">
              <a:lnSpc>
                <a:spcPct val="120000"/>
              </a:lnSpc>
              <a:spcBef>
                <a:spcPts val="600"/>
              </a:spcBef>
            </a:pPr>
            <a:r>
              <a:rPr lang="it-IT" sz="2400" b="1" spc="-5" dirty="0">
                <a:solidFill>
                  <a:srgbClr val="006666"/>
                </a:solidFill>
                <a:latin typeface="Arial" panose="020B0604020202020204" pitchFamily="34" charset="0"/>
                <a:cs typeface="Arial" panose="020B0604020202020204" pitchFamily="34" charset="0"/>
              </a:rPr>
              <a:t>Nel 2017 in Italia le fonti energetiche rinnovabili avevano soddisfatto il 18,3% del fabbisogno energetico, contro il 17,5% della media europea, il 17,5% della Spagna, il 16,3% della Francia, il 15,5% della Germania e il 10,2% del Regno Unito</a:t>
            </a:r>
          </a:p>
          <a:p>
            <a:pPr marL="12700" marR="12700">
              <a:lnSpc>
                <a:spcPct val="111400"/>
              </a:lnSpc>
            </a:pPr>
            <a:endParaRPr sz="2400" b="1" spc="-5" dirty="0">
              <a:solidFill>
                <a:srgbClr val="006666"/>
              </a:solidFill>
              <a:latin typeface="Arial" panose="020B0604020202020204" pitchFamily="34" charset="0"/>
              <a:cs typeface="Arial" panose="020B0604020202020204" pitchFamily="34" charset="0"/>
            </a:endParaRPr>
          </a:p>
        </p:txBody>
      </p:sp>
      <p:sp>
        <p:nvSpPr>
          <p:cNvPr id="7" name="object 7"/>
          <p:cNvSpPr/>
          <p:nvPr/>
        </p:nvSpPr>
        <p:spPr>
          <a:xfrm>
            <a:off x="198120" y="542290"/>
            <a:ext cx="8107680" cy="250571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5156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94297" y="1828800"/>
            <a:ext cx="3164205" cy="4236720"/>
          </a:xfrm>
          <a:prstGeom prst="rect">
            <a:avLst/>
          </a:prstGeom>
        </p:spPr>
        <p:txBody>
          <a:bodyPr vert="horz" wrap="square" lIns="0" tIns="0" rIns="0" bIns="0" rtlCol="0">
            <a:noAutofit/>
          </a:bodyPr>
          <a:lstStyle/>
          <a:p>
            <a:pPr marL="12700" marR="12700" indent="0" algn="ctr">
              <a:lnSpc>
                <a:spcPct val="150200"/>
              </a:lnSpc>
            </a:pPr>
            <a:r>
              <a:rPr sz="3200" b="1" spc="-30" dirty="0">
                <a:solidFill>
                  <a:srgbClr val="FFFFFF"/>
                </a:solidFill>
                <a:latin typeface="DejaVu Sans"/>
                <a:cs typeface="DejaVu Sans"/>
              </a:rPr>
              <a:t>Per</a:t>
            </a:r>
            <a:r>
              <a:rPr sz="3200" b="1" spc="-15" dirty="0">
                <a:solidFill>
                  <a:srgbClr val="FFFFFF"/>
                </a:solidFill>
                <a:latin typeface="DejaVu Sans"/>
                <a:cs typeface="DejaVu Sans"/>
              </a:rPr>
              <a:t> </a:t>
            </a:r>
            <a:r>
              <a:rPr sz="3200" b="1" spc="-20" dirty="0">
                <a:solidFill>
                  <a:srgbClr val="FFFFFF"/>
                </a:solidFill>
                <a:latin typeface="DejaVu Sans"/>
                <a:cs typeface="DejaVu Sans"/>
              </a:rPr>
              <a:t>t</a:t>
            </a:r>
            <a:r>
              <a:rPr sz="3200" b="1" spc="-35" dirty="0">
                <a:solidFill>
                  <a:srgbClr val="FFFFFF"/>
                </a:solidFill>
                <a:latin typeface="DejaVu Sans"/>
                <a:cs typeface="DejaVu Sans"/>
              </a:rPr>
              <a:t>a</a:t>
            </a:r>
            <a:r>
              <a:rPr sz="3200" b="1" spc="0" dirty="0">
                <a:solidFill>
                  <a:srgbClr val="FFFFFF"/>
                </a:solidFill>
                <a:latin typeface="DejaVu Sans"/>
                <a:cs typeface="DejaVu Sans"/>
              </a:rPr>
              <a:t>s</a:t>
            </a:r>
            <a:r>
              <a:rPr sz="3200" b="1" spc="-15" dirty="0">
                <a:solidFill>
                  <a:srgbClr val="FFFFFF"/>
                </a:solidFill>
                <a:latin typeface="DejaVu Sans"/>
                <a:cs typeface="DejaVu Sans"/>
              </a:rPr>
              <a:t>s</a:t>
            </a:r>
            <a:r>
              <a:rPr sz="3200" b="1" spc="0" dirty="0">
                <a:solidFill>
                  <a:srgbClr val="FFFFFF"/>
                </a:solidFill>
                <a:latin typeface="DejaVu Sans"/>
                <a:cs typeface="DejaVu Sans"/>
              </a:rPr>
              <a:t>o</a:t>
            </a:r>
            <a:r>
              <a:rPr sz="3200" b="1" spc="-5" dirty="0">
                <a:solidFill>
                  <a:srgbClr val="FFFFFF"/>
                </a:solidFill>
                <a:latin typeface="DejaVu Sans"/>
                <a:cs typeface="DejaVu Sans"/>
              </a:rPr>
              <a:t> </a:t>
            </a:r>
            <a:r>
              <a:rPr sz="3200" b="1" spc="-40" dirty="0">
                <a:solidFill>
                  <a:srgbClr val="FFFFFF"/>
                </a:solidFill>
                <a:latin typeface="DejaVu Sans"/>
                <a:cs typeface="DejaVu Sans"/>
              </a:rPr>
              <a:t>d</a:t>
            </a:r>
            <a:r>
              <a:rPr sz="3200" b="1" spc="-15" dirty="0">
                <a:solidFill>
                  <a:srgbClr val="FFFFFF"/>
                </a:solidFill>
                <a:latin typeface="DejaVu Sans"/>
                <a:cs typeface="DejaVu Sans"/>
              </a:rPr>
              <a:t>i</a:t>
            </a:r>
            <a:r>
              <a:rPr sz="3200" b="1" spc="-20" dirty="0">
                <a:solidFill>
                  <a:srgbClr val="FFFFFF"/>
                </a:solidFill>
                <a:latin typeface="DejaVu Sans"/>
                <a:cs typeface="DejaVu Sans"/>
              </a:rPr>
              <a:t> ci</a:t>
            </a:r>
            <a:r>
              <a:rPr sz="3200" b="1" spc="-25" dirty="0">
                <a:solidFill>
                  <a:srgbClr val="FFFFFF"/>
                </a:solidFill>
                <a:latin typeface="DejaVu Sans"/>
                <a:cs typeface="DejaVu Sans"/>
              </a:rPr>
              <a:t>rc</a:t>
            </a:r>
            <a:r>
              <a:rPr sz="3200" b="1" spc="-5" dirty="0">
                <a:solidFill>
                  <a:srgbClr val="FFFFFF"/>
                </a:solidFill>
                <a:latin typeface="DejaVu Sans"/>
                <a:cs typeface="DejaVu Sans"/>
              </a:rPr>
              <a:t>o</a:t>
            </a:r>
            <a:r>
              <a:rPr sz="3200" b="1" spc="-15" dirty="0">
                <a:solidFill>
                  <a:srgbClr val="FFFFFF"/>
                </a:solidFill>
                <a:latin typeface="DejaVu Sans"/>
                <a:cs typeface="DejaVu Sans"/>
              </a:rPr>
              <a:t>l</a:t>
            </a:r>
            <a:r>
              <a:rPr sz="3200" b="1" spc="-30" dirty="0">
                <a:solidFill>
                  <a:srgbClr val="FFFFFF"/>
                </a:solidFill>
                <a:latin typeface="DejaVu Sans"/>
                <a:cs typeface="DejaVu Sans"/>
              </a:rPr>
              <a:t>a</a:t>
            </a:r>
            <a:r>
              <a:rPr sz="3200" b="1" spc="-5" dirty="0">
                <a:solidFill>
                  <a:srgbClr val="FFFFFF"/>
                </a:solidFill>
                <a:latin typeface="DejaVu Sans"/>
                <a:cs typeface="DejaVu Sans"/>
              </a:rPr>
              <a:t>r</a:t>
            </a:r>
            <a:r>
              <a:rPr sz="3200" b="1" spc="-20" dirty="0">
                <a:solidFill>
                  <a:srgbClr val="FFFFFF"/>
                </a:solidFill>
                <a:latin typeface="DejaVu Sans"/>
                <a:cs typeface="DejaVu Sans"/>
              </a:rPr>
              <a:t>ità</a:t>
            </a:r>
            <a:r>
              <a:rPr sz="3200" b="1" spc="-15" dirty="0">
                <a:solidFill>
                  <a:srgbClr val="FFFFFF"/>
                </a:solidFill>
                <a:latin typeface="DejaVu Sans"/>
                <a:cs typeface="DejaVu Sans"/>
              </a:rPr>
              <a:t> l</a:t>
            </a:r>
            <a:r>
              <a:rPr sz="3200" b="1" spc="-20" dirty="0">
                <a:solidFill>
                  <a:srgbClr val="FFFFFF"/>
                </a:solidFill>
                <a:latin typeface="DejaVu Sans"/>
                <a:cs typeface="DejaVu Sans"/>
              </a:rPr>
              <a:t>’</a:t>
            </a:r>
            <a:r>
              <a:rPr sz="3200" b="1" spc="0" dirty="0">
                <a:solidFill>
                  <a:srgbClr val="FFFFFF"/>
                </a:solidFill>
                <a:latin typeface="DejaVu Sans"/>
                <a:cs typeface="DejaVu Sans"/>
              </a:rPr>
              <a:t>I</a:t>
            </a:r>
            <a:r>
              <a:rPr sz="3200" b="1" spc="-10" dirty="0">
                <a:solidFill>
                  <a:srgbClr val="FFFFFF"/>
                </a:solidFill>
                <a:latin typeface="DejaVu Sans"/>
                <a:cs typeface="DejaVu Sans"/>
              </a:rPr>
              <a:t>t</a:t>
            </a:r>
            <a:r>
              <a:rPr sz="3200" b="1" spc="-20" dirty="0">
                <a:solidFill>
                  <a:srgbClr val="FFFFFF"/>
                </a:solidFill>
                <a:latin typeface="DejaVu Sans"/>
                <a:cs typeface="DejaVu Sans"/>
              </a:rPr>
              <a:t>alia</a:t>
            </a:r>
            <a:r>
              <a:rPr sz="3200" b="1" spc="-15" dirty="0">
                <a:solidFill>
                  <a:srgbClr val="FFFFFF"/>
                </a:solidFill>
                <a:latin typeface="DejaVu Sans"/>
                <a:cs typeface="DejaVu Sans"/>
              </a:rPr>
              <a:t> </a:t>
            </a:r>
            <a:r>
              <a:rPr sz="3200" b="1" spc="0" dirty="0">
                <a:solidFill>
                  <a:srgbClr val="FFFFFF"/>
                </a:solidFill>
                <a:latin typeface="DejaVu Sans"/>
                <a:cs typeface="DejaVu Sans"/>
              </a:rPr>
              <a:t>è </a:t>
            </a:r>
            <a:r>
              <a:rPr sz="3200" b="1" spc="-25" dirty="0">
                <a:solidFill>
                  <a:srgbClr val="FFFFFF"/>
                </a:solidFill>
                <a:latin typeface="DejaVu Sans"/>
                <a:cs typeface="DejaVu Sans"/>
              </a:rPr>
              <a:t>sc</a:t>
            </a:r>
            <a:r>
              <a:rPr sz="3200" b="1" spc="-10" dirty="0">
                <a:solidFill>
                  <a:srgbClr val="FFFFFF"/>
                </a:solidFill>
                <a:latin typeface="DejaVu Sans"/>
                <a:cs typeface="DejaVu Sans"/>
              </a:rPr>
              <a:t>e</a:t>
            </a:r>
            <a:r>
              <a:rPr sz="3200" b="1" spc="0" dirty="0">
                <a:solidFill>
                  <a:srgbClr val="FFFFFF"/>
                </a:solidFill>
                <a:latin typeface="DejaVu Sans"/>
                <a:cs typeface="DejaVu Sans"/>
              </a:rPr>
              <a:t>sa</a:t>
            </a:r>
            <a:r>
              <a:rPr sz="3200" b="1" spc="-10" dirty="0">
                <a:solidFill>
                  <a:srgbClr val="FFFFFF"/>
                </a:solidFill>
                <a:latin typeface="DejaVu Sans"/>
                <a:cs typeface="DejaVu Sans"/>
              </a:rPr>
              <a:t> </a:t>
            </a:r>
            <a:r>
              <a:rPr sz="3200" b="1" spc="-20" dirty="0">
                <a:solidFill>
                  <a:srgbClr val="FFFFFF"/>
                </a:solidFill>
                <a:latin typeface="DejaVu Sans"/>
                <a:cs typeface="DejaVu Sans"/>
              </a:rPr>
              <a:t>al</a:t>
            </a:r>
            <a:r>
              <a:rPr sz="3200" b="1" spc="-15" dirty="0">
                <a:solidFill>
                  <a:srgbClr val="FFFFFF"/>
                </a:solidFill>
                <a:latin typeface="DejaVu Sans"/>
                <a:cs typeface="DejaVu Sans"/>
              </a:rPr>
              <a:t> </a:t>
            </a:r>
            <a:r>
              <a:rPr sz="3200" b="1" spc="-25" dirty="0">
                <a:solidFill>
                  <a:srgbClr val="FFFFFF"/>
                </a:solidFill>
                <a:latin typeface="DejaVu Sans"/>
                <a:cs typeface="DejaVu Sans"/>
              </a:rPr>
              <a:t>3°</a:t>
            </a:r>
            <a:r>
              <a:rPr sz="3200" b="1" spc="-15" dirty="0">
                <a:solidFill>
                  <a:srgbClr val="FFFFFF"/>
                </a:solidFill>
                <a:latin typeface="DejaVu Sans"/>
                <a:cs typeface="DejaVu Sans"/>
              </a:rPr>
              <a:t> </a:t>
            </a:r>
            <a:r>
              <a:rPr sz="3200" b="1" spc="-40" dirty="0">
                <a:solidFill>
                  <a:srgbClr val="FFFFFF"/>
                </a:solidFill>
                <a:latin typeface="DejaVu Sans"/>
                <a:cs typeface="DejaVu Sans"/>
              </a:rPr>
              <a:t>p</a:t>
            </a:r>
            <a:r>
              <a:rPr sz="3200" b="1" spc="0" dirty="0">
                <a:solidFill>
                  <a:srgbClr val="FFFFFF"/>
                </a:solidFill>
                <a:latin typeface="DejaVu Sans"/>
                <a:cs typeface="DejaVu Sans"/>
              </a:rPr>
              <a:t>o</a:t>
            </a:r>
            <a:r>
              <a:rPr sz="3200" b="1" spc="-15" dirty="0">
                <a:solidFill>
                  <a:srgbClr val="FFFFFF"/>
                </a:solidFill>
                <a:latin typeface="DejaVu Sans"/>
                <a:cs typeface="DejaVu Sans"/>
              </a:rPr>
              <a:t>s</a:t>
            </a:r>
            <a:r>
              <a:rPr sz="3200" b="1" spc="0" dirty="0">
                <a:solidFill>
                  <a:srgbClr val="FFFFFF"/>
                </a:solidFill>
                <a:latin typeface="DejaVu Sans"/>
                <a:cs typeface="DejaVu Sans"/>
              </a:rPr>
              <a:t>to</a:t>
            </a:r>
            <a:endParaRPr sz="3200" dirty="0">
              <a:latin typeface="DejaVu Sans"/>
              <a:cs typeface="DejaVu Sans"/>
            </a:endParaRPr>
          </a:p>
        </p:txBody>
      </p:sp>
      <p:sp>
        <p:nvSpPr>
          <p:cNvPr id="5" name="object 5"/>
          <p:cNvSpPr txBox="1"/>
          <p:nvPr/>
        </p:nvSpPr>
        <p:spPr>
          <a:xfrm>
            <a:off x="4121149" y="2673119"/>
            <a:ext cx="7757160" cy="3962191"/>
          </a:xfrm>
          <a:prstGeom prst="rect">
            <a:avLst/>
          </a:prstGeom>
        </p:spPr>
        <p:txBody>
          <a:bodyPr vert="horz" wrap="square" lIns="0" tIns="0" rIns="0" bIns="0" rtlCol="0">
            <a:noAutofit/>
          </a:bodyPr>
          <a:lstStyle/>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Il principale indicatore dell’economia circolare è il tasso di circolarità che misura il rapporto tra la quantità di materie prime secondarie derivate dal riciclo e il consumo interno complessivo di </a:t>
            </a:r>
            <a:r>
              <a:rPr sz="2400" b="1" spc="-5" dirty="0" err="1">
                <a:solidFill>
                  <a:srgbClr val="006666"/>
                </a:solidFill>
                <a:latin typeface="Arial" panose="020B0604020202020204" pitchFamily="34" charset="0"/>
                <a:cs typeface="Arial" panose="020B0604020202020204" pitchFamily="34" charset="0"/>
              </a:rPr>
              <a:t>materiali</a:t>
            </a:r>
            <a:r>
              <a:rPr lang="it-IT" sz="2400" b="1" spc="-5" dirty="0">
                <a:solidFill>
                  <a:srgbClr val="006666"/>
                </a:solidFill>
                <a:latin typeface="Arial" panose="020B0604020202020204" pitchFamily="34" charset="0"/>
                <a:cs typeface="Arial" panose="020B0604020202020204" pitchFamily="34" charset="0"/>
              </a:rPr>
              <a:t>. Il tasso di circolarità per l’Italia, che nel 2014 era del 18,5%, è sceso nel 2016 al 17,1%, mentre in Francia è cresciuto dal 17,8 al 19,5%, nel Regno Unito dal 14,9 al 17,2% e in Germania dal 10,7 all’11,4%.a media europea era dell’11,7% (Eurostat 2018).</a:t>
            </a:r>
            <a:endParaRPr sz="2400" b="1" spc="-5" dirty="0">
              <a:solidFill>
                <a:srgbClr val="006666"/>
              </a:solidFill>
              <a:latin typeface="Arial" panose="020B0604020202020204" pitchFamily="34" charset="0"/>
              <a:cs typeface="Arial" panose="020B0604020202020204" pitchFamily="34" charset="0"/>
            </a:endParaRPr>
          </a:p>
        </p:txBody>
      </p:sp>
      <p:sp>
        <p:nvSpPr>
          <p:cNvPr id="6" name="object 6"/>
          <p:cNvSpPr txBox="1"/>
          <p:nvPr/>
        </p:nvSpPr>
        <p:spPr>
          <a:xfrm>
            <a:off x="4890770" y="4626805"/>
            <a:ext cx="7069455" cy="2008505"/>
          </a:xfrm>
          <a:prstGeom prst="rect">
            <a:avLst/>
          </a:prstGeom>
        </p:spPr>
        <p:txBody>
          <a:bodyPr vert="horz" wrap="square" lIns="0" tIns="0" rIns="0" bIns="0" rtlCol="0">
            <a:noAutofit/>
          </a:bodyPr>
          <a:lstStyle/>
          <a:p>
            <a:pPr marL="12700" marR="12700">
              <a:lnSpc>
                <a:spcPct val="110600"/>
              </a:lnSpc>
            </a:pPr>
            <a:endParaRPr sz="2400" b="1" spc="-5" dirty="0">
              <a:solidFill>
                <a:srgbClr val="006666"/>
              </a:solidFill>
              <a:latin typeface="Arial" panose="020B0604020202020204" pitchFamily="34" charset="0"/>
              <a:cs typeface="Arial" panose="020B0604020202020204" pitchFamily="34" charset="0"/>
            </a:endParaRPr>
          </a:p>
        </p:txBody>
      </p:sp>
      <p:sp>
        <p:nvSpPr>
          <p:cNvPr id="7" name="object 7"/>
          <p:cNvSpPr/>
          <p:nvPr/>
        </p:nvSpPr>
        <p:spPr>
          <a:xfrm>
            <a:off x="3989994" y="267029"/>
            <a:ext cx="7891779" cy="2255289"/>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496300" y="5006340"/>
            <a:ext cx="3718560" cy="501650"/>
          </a:xfrm>
          <a:prstGeom prst="rect">
            <a:avLst/>
          </a:prstGeom>
        </p:spPr>
        <p:txBody>
          <a:bodyPr vert="horz" wrap="square" lIns="0" tIns="0" rIns="0" bIns="0" rtlCol="0">
            <a:noAutofit/>
          </a:bodyPr>
          <a:lstStyle/>
          <a:p>
            <a:pPr marL="12700">
              <a:lnSpc>
                <a:spcPct val="100000"/>
              </a:lnSpc>
            </a:pPr>
            <a:endParaRPr sz="3200" dirty="0">
              <a:latin typeface="DejaVu Sans"/>
              <a:cs typeface="DejaVu Sans"/>
            </a:endParaRPr>
          </a:p>
        </p:txBody>
      </p:sp>
      <p:sp>
        <p:nvSpPr>
          <p:cNvPr id="9" name="object 9"/>
          <p:cNvSpPr txBox="1"/>
          <p:nvPr/>
        </p:nvSpPr>
        <p:spPr>
          <a:xfrm>
            <a:off x="361950" y="2493818"/>
            <a:ext cx="7772400" cy="4343400"/>
          </a:xfrm>
          <a:prstGeom prst="rect">
            <a:avLst/>
          </a:prstGeom>
        </p:spPr>
        <p:txBody>
          <a:bodyPr vert="horz" wrap="square" lIns="0" tIns="0" rIns="0" bIns="0" rtlCol="0">
            <a:noAutofit/>
          </a:bodyPr>
          <a:lstStyle/>
          <a:p>
            <a:pPr marR="163830" algn="just">
              <a:lnSpc>
                <a:spcPct val="110000"/>
              </a:lnSpc>
              <a:spcAft>
                <a:spcPts val="600"/>
              </a:spcAft>
              <a:tabLst>
                <a:tab pos="1050925" algn="l"/>
              </a:tabLst>
            </a:pPr>
            <a:r>
              <a:rPr lang="it-IT" sz="2000" b="1" spc="-5" dirty="0">
                <a:solidFill>
                  <a:srgbClr val="006666"/>
                </a:solidFill>
                <a:latin typeface="Arial" panose="020B0604020202020204" pitchFamily="34" charset="0"/>
                <a:cs typeface="Arial" panose="020B0604020202020204" pitchFamily="34" charset="0"/>
              </a:rPr>
              <a:t>Per la spesa pubblica in R&amp;S l’Italia è sotto la media europea: è al </a:t>
            </a:r>
            <a:r>
              <a:rPr sz="2000" b="1" spc="-5" dirty="0">
                <a:solidFill>
                  <a:srgbClr val="006666"/>
                </a:solidFill>
                <a:latin typeface="Arial" panose="020B0604020202020204" pitchFamily="34" charset="0"/>
                <a:cs typeface="Arial" panose="020B0604020202020204" pitchFamily="34" charset="0"/>
              </a:rPr>
              <a:t>22° </a:t>
            </a:r>
            <a:r>
              <a:rPr sz="2000" b="1" spc="-5" dirty="0" err="1">
                <a:solidFill>
                  <a:srgbClr val="006666"/>
                </a:solidFill>
                <a:latin typeface="Arial" panose="020B0604020202020204" pitchFamily="34" charset="0"/>
                <a:cs typeface="Arial" panose="020B0604020202020204" pitchFamily="34" charset="0"/>
              </a:rPr>
              <a:t>posto</a:t>
            </a:r>
            <a:r>
              <a:rPr lang="it-IT" sz="2000" b="1" spc="-5" dirty="0">
                <a:solidFill>
                  <a:srgbClr val="006666"/>
                </a:solidFill>
                <a:latin typeface="Arial" panose="020B0604020202020204" pitchFamily="34" charset="0"/>
                <a:cs typeface="Arial" panose="020B0604020202020204" pitchFamily="34" charset="0"/>
              </a:rPr>
              <a:t> in Europa</a:t>
            </a:r>
            <a:r>
              <a:rPr sz="2000" b="1" spc="-5" dirty="0">
                <a:solidFill>
                  <a:srgbClr val="006666"/>
                </a:solidFill>
                <a:latin typeface="Arial" panose="020B0604020202020204" pitchFamily="34" charset="0"/>
                <a:cs typeface="Arial" panose="020B0604020202020204" pitchFamily="34" charset="0"/>
              </a:rPr>
              <a:t>, con l’1,35% del Pil rispetto a 2,06% </a:t>
            </a:r>
            <a:r>
              <a:rPr lang="it-IT" sz="2000" b="1" spc="-5" dirty="0">
                <a:solidFill>
                  <a:srgbClr val="006666"/>
                </a:solidFill>
                <a:latin typeface="Arial" panose="020B0604020202020204" pitchFamily="34" charset="0"/>
                <a:cs typeface="Arial" panose="020B0604020202020204" pitchFamily="34" charset="0"/>
              </a:rPr>
              <a:t>medio </a:t>
            </a:r>
            <a:r>
              <a:rPr sz="2000" b="1" spc="-5" dirty="0" err="1">
                <a:solidFill>
                  <a:srgbClr val="006666"/>
                </a:solidFill>
                <a:latin typeface="Arial" panose="020B0604020202020204" pitchFamily="34" charset="0"/>
                <a:cs typeface="Arial" panose="020B0604020202020204" pitchFamily="34" charset="0"/>
              </a:rPr>
              <a:t>della</a:t>
            </a:r>
            <a:r>
              <a:rPr sz="2000" b="1" spc="-5" dirty="0">
                <a:solidFill>
                  <a:srgbClr val="006666"/>
                </a:solidFill>
                <a:latin typeface="Arial" panose="020B0604020202020204" pitchFamily="34" charset="0"/>
                <a:cs typeface="Arial" panose="020B0604020202020204" pitchFamily="34" charset="0"/>
              </a:rPr>
              <a:t> U</a:t>
            </a:r>
            <a:r>
              <a:rPr lang="it-IT" sz="2000" b="1" spc="-5" dirty="0">
                <a:solidFill>
                  <a:srgbClr val="006666"/>
                </a:solidFill>
                <a:latin typeface="Arial" panose="020B0604020202020204" pitchFamily="34" charset="0"/>
                <a:cs typeface="Arial" panose="020B0604020202020204" pitchFamily="34" charset="0"/>
              </a:rPr>
              <a:t>E</a:t>
            </a:r>
            <a:r>
              <a:rPr sz="2000" b="1" spc="-5" dirty="0">
                <a:solidFill>
                  <a:srgbClr val="006666"/>
                </a:solidFill>
                <a:latin typeface="Arial" panose="020B0604020202020204" pitchFamily="34" charset="0"/>
                <a:cs typeface="Arial" panose="020B0604020202020204" pitchFamily="34" charset="0"/>
              </a:rPr>
              <a:t>. Per numero di </a:t>
            </a:r>
            <a:r>
              <a:rPr sz="2000" b="1" spc="-5" dirty="0" err="1">
                <a:solidFill>
                  <a:srgbClr val="006666"/>
                </a:solidFill>
                <a:latin typeface="Arial" panose="020B0604020202020204" pitchFamily="34" charset="0"/>
                <a:cs typeface="Arial" panose="020B0604020202020204" pitchFamily="34" charset="0"/>
              </a:rPr>
              <a:t>brevetti</a:t>
            </a:r>
            <a:r>
              <a:rPr lang="it-IT" sz="2000" b="1" spc="-5" dirty="0">
                <a:solidFill>
                  <a:srgbClr val="006666"/>
                </a:solidFill>
                <a:latin typeface="Arial" panose="020B0604020202020204" pitchFamily="34" charset="0"/>
                <a:cs typeface="Arial" panose="020B0604020202020204" pitchFamily="34" charset="0"/>
              </a:rPr>
              <a:t> </a:t>
            </a:r>
            <a:r>
              <a:rPr sz="2000" b="1" spc="-5" dirty="0" err="1">
                <a:solidFill>
                  <a:srgbClr val="006666"/>
                </a:solidFill>
                <a:latin typeface="Arial" panose="020B0604020202020204" pitchFamily="34" charset="0"/>
                <a:cs typeface="Arial" panose="020B0604020202020204" pitchFamily="34" charset="0"/>
              </a:rPr>
              <a:t>l’Italia</a:t>
            </a:r>
            <a:r>
              <a:rPr sz="2000" b="1" spc="-5" dirty="0">
                <a:solidFill>
                  <a:srgbClr val="006666"/>
                </a:solidFill>
                <a:latin typeface="Arial" panose="020B0604020202020204" pitchFamily="34" charset="0"/>
                <a:cs typeface="Arial" panose="020B0604020202020204" pitchFamily="34" charset="0"/>
              </a:rPr>
              <a:t> è dietro Germania, Francia e Regno </a:t>
            </a:r>
            <a:r>
              <a:rPr sz="2000" b="1" spc="-5" dirty="0" err="1">
                <a:solidFill>
                  <a:srgbClr val="006666"/>
                </a:solidFill>
                <a:latin typeface="Arial" panose="020B0604020202020204" pitchFamily="34" charset="0"/>
                <a:cs typeface="Arial" panose="020B0604020202020204" pitchFamily="34" charset="0"/>
              </a:rPr>
              <a:t>Unito</a:t>
            </a:r>
            <a:r>
              <a:rPr lang="it-IT" sz="2000" b="1" spc="-5" dirty="0">
                <a:solidFill>
                  <a:srgbClr val="006666"/>
                </a:solidFill>
                <a:latin typeface="Arial" panose="020B0604020202020204" pitchFamily="34" charset="0"/>
                <a:cs typeface="Arial" panose="020B0604020202020204" pitchFamily="34" charset="0"/>
              </a:rPr>
              <a:t>.</a:t>
            </a:r>
            <a:endParaRPr sz="2000" b="1" spc="-5" dirty="0">
              <a:solidFill>
                <a:srgbClr val="006666"/>
              </a:solidFill>
              <a:latin typeface="Arial" panose="020B0604020202020204" pitchFamily="34" charset="0"/>
              <a:cs typeface="Arial" panose="020B0604020202020204" pitchFamily="34" charset="0"/>
            </a:endParaRPr>
          </a:p>
          <a:p>
            <a:pPr marL="12700" marR="12700" algn="just">
              <a:lnSpc>
                <a:spcPct val="110000"/>
              </a:lnSpc>
              <a:spcAft>
                <a:spcPts val="600"/>
              </a:spcAft>
            </a:pPr>
            <a:r>
              <a:rPr sz="2000" b="1" spc="-5" dirty="0">
                <a:solidFill>
                  <a:srgbClr val="006666"/>
                </a:solidFill>
                <a:latin typeface="Arial" panose="020B0604020202020204" pitchFamily="34" charset="0"/>
                <a:cs typeface="Arial" panose="020B0604020202020204" pitchFamily="34" charset="0"/>
              </a:rPr>
              <a:t>La spesa pubblica in R&amp;S ambientale in Italia è scesa del 17% tra il 2010 e il 2017; quella pro-capite è di soli 8,7 euro, ben sotto la media della zona euro che è di 14,4 euro e ben lontana dalla Germania che è di 25 euro</a:t>
            </a:r>
            <a:r>
              <a:rPr lang="it-IT" sz="2000" b="1" spc="-5" dirty="0">
                <a:solidFill>
                  <a:srgbClr val="006666"/>
                </a:solidFill>
                <a:latin typeface="Arial" panose="020B0604020202020204" pitchFamily="34" charset="0"/>
                <a:cs typeface="Arial" panose="020B0604020202020204" pitchFamily="34" charset="0"/>
              </a:rPr>
              <a:t>.</a:t>
            </a:r>
            <a:endParaRPr sz="2000" b="1" spc="-5" dirty="0">
              <a:solidFill>
                <a:srgbClr val="006666"/>
              </a:solidFill>
              <a:latin typeface="Arial" panose="020B0604020202020204" pitchFamily="34" charset="0"/>
              <a:cs typeface="Arial" panose="020B0604020202020204" pitchFamily="34" charset="0"/>
            </a:endParaRPr>
          </a:p>
          <a:p>
            <a:pPr marL="12700" marR="509905" algn="just">
              <a:lnSpc>
                <a:spcPct val="110000"/>
              </a:lnSpc>
              <a:spcAft>
                <a:spcPts val="600"/>
              </a:spcAft>
            </a:pPr>
            <a:r>
              <a:rPr sz="2000" b="1" spc="-5" dirty="0">
                <a:solidFill>
                  <a:srgbClr val="006666"/>
                </a:solidFill>
                <a:latin typeface="Arial" panose="020B0604020202020204" pitchFamily="34" charset="0"/>
                <a:cs typeface="Arial" panose="020B0604020202020204" pitchFamily="34" charset="0"/>
              </a:rPr>
              <a:t>Per la digitalizzazione (reti a banda larga, uso dei servizi di Internet, competenze digitali di base e avanzate, digitalizzazione delle </a:t>
            </a:r>
            <a:r>
              <a:rPr sz="2000" b="1" spc="-5" dirty="0" err="1">
                <a:solidFill>
                  <a:srgbClr val="006666"/>
                </a:solidFill>
                <a:latin typeface="Arial" panose="020B0604020202020204" pitchFamily="34" charset="0"/>
                <a:cs typeface="Arial" panose="020B0604020202020204" pitchFamily="34" charset="0"/>
              </a:rPr>
              <a:t>imprese</a:t>
            </a:r>
            <a:r>
              <a:rPr sz="2000" b="1" spc="-5" dirty="0">
                <a:solidFill>
                  <a:srgbClr val="006666"/>
                </a:solidFill>
                <a:latin typeface="Arial" panose="020B0604020202020204" pitchFamily="34" charset="0"/>
                <a:cs typeface="Arial" panose="020B0604020202020204" pitchFamily="34" charset="0"/>
              </a:rPr>
              <a:t>,</a:t>
            </a:r>
            <a:r>
              <a:rPr lang="it-IT" sz="2000" b="1" spc="-5" dirty="0">
                <a:solidFill>
                  <a:srgbClr val="006666"/>
                </a:solidFill>
                <a:latin typeface="Arial" panose="020B0604020202020204" pitchFamily="34" charset="0"/>
                <a:cs typeface="Arial" panose="020B0604020202020204" pitchFamily="34" charset="0"/>
              </a:rPr>
              <a:t> </a:t>
            </a:r>
            <a:r>
              <a:rPr sz="2000" b="1" spc="-5" dirty="0">
                <a:solidFill>
                  <a:srgbClr val="006666"/>
                </a:solidFill>
                <a:latin typeface="Arial" panose="020B0604020202020204" pitchFamily="34" charset="0"/>
                <a:cs typeface="Arial" panose="020B0604020202020204" pitchFamily="34" charset="0"/>
              </a:rPr>
              <a:t>e-commerce e servizi pubblici digitali) l'Italia si colloca al 24° posto</a:t>
            </a:r>
          </a:p>
        </p:txBody>
      </p:sp>
      <p:sp>
        <p:nvSpPr>
          <p:cNvPr id="10" name="object 10"/>
          <p:cNvSpPr/>
          <p:nvPr/>
        </p:nvSpPr>
        <p:spPr>
          <a:xfrm>
            <a:off x="361950" y="152400"/>
            <a:ext cx="7943850" cy="22674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9405621" y="1350010"/>
            <a:ext cx="2786379" cy="4953000"/>
          </a:xfrm>
          <a:prstGeom prst="rect">
            <a:avLst/>
          </a:prstGeom>
        </p:spPr>
        <p:txBody>
          <a:bodyPr vert="horz" wrap="square" lIns="0" tIns="0" rIns="0" bIns="0" rtlCol="0">
            <a:noAutofit/>
          </a:bodyPr>
          <a:lstStyle/>
          <a:p>
            <a:pPr marL="12700">
              <a:spcAft>
                <a:spcPts val="600"/>
              </a:spcAft>
            </a:pPr>
            <a:r>
              <a:rPr lang="it-IT" sz="3200" b="1" dirty="0">
                <a:solidFill>
                  <a:schemeClr val="bg1"/>
                </a:solidFill>
                <a:latin typeface="DejaVu Sans"/>
                <a:cs typeface="DejaVu Sans"/>
              </a:rPr>
              <a:t>La </a:t>
            </a:r>
            <a:r>
              <a:rPr lang="it-IT" sz="3200" b="1" spc="-5" dirty="0">
                <a:solidFill>
                  <a:schemeClr val="bg1"/>
                </a:solidFill>
                <a:latin typeface="DejaVu Sans"/>
                <a:cs typeface="DejaVu Sans"/>
              </a:rPr>
              <a:t>s</a:t>
            </a:r>
            <a:r>
              <a:rPr lang="it-IT" sz="3200" b="1" spc="-20" dirty="0">
                <a:solidFill>
                  <a:schemeClr val="bg1"/>
                </a:solidFill>
                <a:latin typeface="DejaVu Sans"/>
                <a:cs typeface="DejaVu Sans"/>
              </a:rPr>
              <a:t>p</a:t>
            </a:r>
            <a:r>
              <a:rPr lang="it-IT" sz="3200" b="1" spc="0" dirty="0">
                <a:solidFill>
                  <a:schemeClr val="bg1"/>
                </a:solidFill>
                <a:latin typeface="DejaVu Sans"/>
                <a:cs typeface="DejaVu Sans"/>
              </a:rPr>
              <a:t>es</a:t>
            </a:r>
            <a:r>
              <a:rPr lang="it-IT" sz="3200" b="1" spc="-25" dirty="0">
                <a:solidFill>
                  <a:schemeClr val="bg1"/>
                </a:solidFill>
                <a:latin typeface="DejaVu Sans"/>
                <a:cs typeface="DejaVu Sans"/>
              </a:rPr>
              <a:t>a per </a:t>
            </a:r>
            <a:r>
              <a:rPr lang="it-IT" sz="3200" b="1" spc="0" dirty="0">
                <a:solidFill>
                  <a:schemeClr val="bg1"/>
                </a:solidFill>
                <a:latin typeface="DejaVu Sans"/>
                <a:cs typeface="DejaVu Sans"/>
              </a:rPr>
              <a:t>R&amp;S</a:t>
            </a:r>
            <a:r>
              <a:rPr lang="it-IT" sz="3200" b="1" spc="-5" dirty="0">
                <a:solidFill>
                  <a:schemeClr val="bg1"/>
                </a:solidFill>
                <a:latin typeface="DejaVu Sans"/>
                <a:cs typeface="DejaVu Sans"/>
              </a:rPr>
              <a:t> </a:t>
            </a:r>
            <a:r>
              <a:rPr lang="it-IT" sz="3200" b="1" spc="-30" dirty="0" err="1">
                <a:solidFill>
                  <a:schemeClr val="bg1"/>
                </a:solidFill>
                <a:latin typeface="DejaVu Sans"/>
                <a:cs typeface="DejaVu Sans"/>
              </a:rPr>
              <a:t>amb</a:t>
            </a:r>
            <a:r>
              <a:rPr lang="it-IT" sz="3200" b="1" spc="-10" dirty="0" err="1">
                <a:solidFill>
                  <a:schemeClr val="bg1"/>
                </a:solidFill>
                <a:latin typeface="DejaVu Sans"/>
                <a:cs typeface="DejaVu Sans"/>
              </a:rPr>
              <a:t>i</a:t>
            </a:r>
            <a:r>
              <a:rPr lang="it-IT" sz="3200" b="1" spc="0" dirty="0" err="1">
                <a:solidFill>
                  <a:schemeClr val="bg1"/>
                </a:solidFill>
                <a:latin typeface="DejaVu Sans"/>
                <a:cs typeface="DejaVu Sans"/>
              </a:rPr>
              <a:t>e</a:t>
            </a:r>
            <a:r>
              <a:rPr lang="it-IT" sz="3200" b="1" spc="-5" dirty="0" err="1">
                <a:solidFill>
                  <a:schemeClr val="bg1"/>
                </a:solidFill>
                <a:latin typeface="DejaVu Sans"/>
                <a:cs typeface="DejaVu Sans"/>
              </a:rPr>
              <a:t>n</a:t>
            </a:r>
            <a:r>
              <a:rPr lang="it-IT" sz="3200" b="1" spc="-20" dirty="0" err="1">
                <a:solidFill>
                  <a:schemeClr val="bg1"/>
                </a:solidFill>
                <a:latin typeface="DejaVu Sans"/>
                <a:cs typeface="DejaVu Sans"/>
              </a:rPr>
              <a:t>ta</a:t>
            </a:r>
            <a:r>
              <a:rPr lang="it-IT" sz="3200" b="1" spc="-10" dirty="0" err="1">
                <a:solidFill>
                  <a:schemeClr val="bg1"/>
                </a:solidFill>
                <a:latin typeface="DejaVu Sans"/>
                <a:cs typeface="DejaVu Sans"/>
              </a:rPr>
              <a:t>l</a:t>
            </a:r>
            <a:r>
              <a:rPr lang="it-IT" sz="3200" b="1" spc="0" dirty="0" err="1">
                <a:solidFill>
                  <a:schemeClr val="bg1"/>
                </a:solidFill>
                <a:latin typeface="DejaVu Sans"/>
                <a:cs typeface="DejaVu Sans"/>
              </a:rPr>
              <a:t>e</a:t>
            </a:r>
            <a:r>
              <a:rPr lang="it-IT" sz="3200" b="1" spc="-20" dirty="0" err="1">
                <a:solidFill>
                  <a:schemeClr val="bg1"/>
                </a:solidFill>
                <a:latin typeface="DejaVu Sans"/>
                <a:cs typeface="DejaVu Sans"/>
              </a:rPr>
              <a:t>è</a:t>
            </a:r>
            <a:r>
              <a:rPr lang="it-IT" sz="3200" b="1" spc="-20" dirty="0">
                <a:solidFill>
                  <a:schemeClr val="bg1"/>
                </a:solidFill>
                <a:latin typeface="DejaVu Sans"/>
                <a:cs typeface="DejaVu Sans"/>
              </a:rPr>
              <a:t> di</a:t>
            </a:r>
            <a:r>
              <a:rPr lang="it-IT" sz="3200" b="1" spc="-25" dirty="0">
                <a:solidFill>
                  <a:schemeClr val="bg1"/>
                </a:solidFill>
                <a:latin typeface="DejaVu Sans"/>
                <a:cs typeface="DejaVu Sans"/>
              </a:rPr>
              <a:t>minu</a:t>
            </a:r>
            <a:r>
              <a:rPr lang="it-IT" sz="3200" b="1" spc="-5" dirty="0">
                <a:solidFill>
                  <a:schemeClr val="bg1"/>
                </a:solidFill>
                <a:latin typeface="DejaVu Sans"/>
                <a:cs typeface="DejaVu Sans"/>
              </a:rPr>
              <a:t>i</a:t>
            </a:r>
            <a:r>
              <a:rPr lang="it-IT" sz="3200" b="1" spc="-20" dirty="0">
                <a:solidFill>
                  <a:schemeClr val="bg1"/>
                </a:solidFill>
                <a:latin typeface="DejaVu Sans"/>
                <a:cs typeface="DejaVu Sans"/>
              </a:rPr>
              <a:t>ta.</a:t>
            </a:r>
          </a:p>
          <a:p>
            <a:pPr marL="12700">
              <a:spcAft>
                <a:spcPts val="600"/>
              </a:spcAft>
            </a:pPr>
            <a:r>
              <a:rPr lang="it-IT" sz="3200" b="1" spc="-25" dirty="0">
                <a:solidFill>
                  <a:schemeClr val="bg1"/>
                </a:solidFill>
                <a:latin typeface="DejaVu Sans"/>
                <a:cs typeface="DejaVu Sans"/>
              </a:rPr>
              <a:t>P</a:t>
            </a:r>
            <a:r>
              <a:rPr lang="it-IT" sz="3200" b="1" spc="5" dirty="0">
                <a:solidFill>
                  <a:schemeClr val="bg1"/>
                </a:solidFill>
                <a:latin typeface="DejaVu Sans"/>
                <a:cs typeface="DejaVu Sans"/>
              </a:rPr>
              <a:t>e</a:t>
            </a:r>
            <a:r>
              <a:rPr lang="it-IT" sz="3200" b="1" spc="0" dirty="0">
                <a:solidFill>
                  <a:schemeClr val="bg1"/>
                </a:solidFill>
                <a:latin typeface="DejaVu Sans"/>
                <a:cs typeface="DejaVu Sans"/>
              </a:rPr>
              <a:t>r</a:t>
            </a:r>
            <a:r>
              <a:rPr lang="it-IT" sz="3200" b="1" spc="-5" dirty="0">
                <a:solidFill>
                  <a:schemeClr val="bg1"/>
                </a:solidFill>
                <a:latin typeface="DejaVu Sans"/>
                <a:cs typeface="DejaVu Sans"/>
              </a:rPr>
              <a:t> l</a:t>
            </a:r>
            <a:r>
              <a:rPr lang="it-IT" sz="3200" b="1" spc="-25" dirty="0">
                <a:solidFill>
                  <a:schemeClr val="bg1"/>
                </a:solidFill>
                <a:latin typeface="DejaVu Sans"/>
                <a:cs typeface="DejaVu Sans"/>
              </a:rPr>
              <a:t>a </a:t>
            </a:r>
            <a:r>
              <a:rPr sz="3200" b="1" spc="-20" dirty="0" err="1">
                <a:solidFill>
                  <a:schemeClr val="bg1"/>
                </a:solidFill>
                <a:latin typeface="DejaVu Sans"/>
                <a:cs typeface="DejaVu Sans"/>
              </a:rPr>
              <a:t>dig</a:t>
            </a:r>
            <a:r>
              <a:rPr sz="3200" b="1" spc="-10" dirty="0" err="1">
                <a:solidFill>
                  <a:schemeClr val="bg1"/>
                </a:solidFill>
                <a:latin typeface="DejaVu Sans"/>
                <a:cs typeface="DejaVu Sans"/>
              </a:rPr>
              <a:t>i</a:t>
            </a:r>
            <a:r>
              <a:rPr sz="3200" b="1" spc="-20" dirty="0" err="1">
                <a:solidFill>
                  <a:schemeClr val="bg1"/>
                </a:solidFill>
                <a:latin typeface="DejaVu Sans"/>
                <a:cs typeface="DejaVu Sans"/>
              </a:rPr>
              <a:t>ta</a:t>
            </a:r>
            <a:r>
              <a:rPr sz="3200" b="1" spc="-10" dirty="0" err="1">
                <a:solidFill>
                  <a:schemeClr val="bg1"/>
                </a:solidFill>
                <a:latin typeface="DejaVu Sans"/>
                <a:cs typeface="DejaVu Sans"/>
              </a:rPr>
              <a:t>l</a:t>
            </a:r>
            <a:r>
              <a:rPr sz="3200" b="1" spc="-15" dirty="0" err="1">
                <a:solidFill>
                  <a:schemeClr val="bg1"/>
                </a:solidFill>
                <a:latin typeface="DejaVu Sans"/>
                <a:cs typeface="DejaVu Sans"/>
              </a:rPr>
              <a:t>i</a:t>
            </a:r>
            <a:r>
              <a:rPr sz="3200" b="1" spc="-5" dirty="0" err="1">
                <a:solidFill>
                  <a:schemeClr val="bg1"/>
                </a:solidFill>
                <a:latin typeface="DejaVu Sans"/>
                <a:cs typeface="DejaVu Sans"/>
              </a:rPr>
              <a:t>z</a:t>
            </a:r>
            <a:r>
              <a:rPr lang="it-IT" sz="3200" b="1" spc="-5" dirty="0">
                <a:solidFill>
                  <a:schemeClr val="bg1"/>
                </a:solidFill>
                <a:latin typeface="DejaVu Sans"/>
                <a:cs typeface="DejaVu Sans"/>
              </a:rPr>
              <a:t>-</a:t>
            </a:r>
            <a:r>
              <a:rPr sz="3200" b="1" spc="-5" dirty="0" err="1">
                <a:solidFill>
                  <a:schemeClr val="bg1"/>
                </a:solidFill>
                <a:latin typeface="DejaVu Sans"/>
                <a:cs typeface="DejaVu Sans"/>
              </a:rPr>
              <a:t>z</a:t>
            </a:r>
            <a:r>
              <a:rPr sz="3200" b="1" spc="-25" dirty="0" err="1">
                <a:solidFill>
                  <a:schemeClr val="bg1"/>
                </a:solidFill>
                <a:latin typeface="DejaVu Sans"/>
                <a:cs typeface="DejaVu Sans"/>
              </a:rPr>
              <a:t>a</a:t>
            </a:r>
            <a:r>
              <a:rPr sz="3200" b="1" spc="-30" dirty="0" err="1">
                <a:solidFill>
                  <a:schemeClr val="bg1"/>
                </a:solidFill>
                <a:latin typeface="DejaVu Sans"/>
                <a:cs typeface="DejaVu Sans"/>
              </a:rPr>
              <a:t>z</a:t>
            </a:r>
            <a:r>
              <a:rPr sz="3200" b="1" spc="-5" dirty="0" err="1">
                <a:solidFill>
                  <a:schemeClr val="bg1"/>
                </a:solidFill>
                <a:latin typeface="DejaVu Sans"/>
                <a:cs typeface="DejaVu Sans"/>
              </a:rPr>
              <a:t>i</a:t>
            </a:r>
            <a:r>
              <a:rPr sz="3200" b="1" spc="-10" dirty="0" err="1">
                <a:solidFill>
                  <a:schemeClr val="bg1"/>
                </a:solidFill>
                <a:latin typeface="DejaVu Sans"/>
                <a:cs typeface="DejaVu Sans"/>
              </a:rPr>
              <a:t>o</a:t>
            </a:r>
            <a:r>
              <a:rPr sz="3200" b="1" spc="-25" dirty="0" err="1">
                <a:solidFill>
                  <a:schemeClr val="bg1"/>
                </a:solidFill>
                <a:latin typeface="DejaVu Sans"/>
                <a:cs typeface="DejaVu Sans"/>
              </a:rPr>
              <a:t>ne</a:t>
            </a:r>
            <a:r>
              <a:rPr lang="it-IT" sz="3200" b="1" spc="-25" dirty="0">
                <a:solidFill>
                  <a:schemeClr val="bg1"/>
                </a:solidFill>
                <a:latin typeface="DejaVu Sans"/>
                <a:cs typeface="DejaVu Sans"/>
              </a:rPr>
              <a:t> è</a:t>
            </a:r>
          </a:p>
          <a:p>
            <a:pPr marL="12700">
              <a:spcAft>
                <a:spcPts val="600"/>
              </a:spcAft>
            </a:pPr>
            <a:r>
              <a:rPr lang="it-IT" sz="3200" b="1" dirty="0">
                <a:solidFill>
                  <a:schemeClr val="bg1"/>
                </a:solidFill>
                <a:latin typeface="DejaVu Sans"/>
                <a:cs typeface="DejaVu Sans"/>
              </a:rPr>
              <a:t>s</a:t>
            </a:r>
            <a:r>
              <a:rPr lang="it-IT" sz="3200" b="1" spc="-20" dirty="0">
                <a:solidFill>
                  <a:schemeClr val="bg1"/>
                </a:solidFill>
                <a:latin typeface="DejaVu Sans"/>
                <a:cs typeface="DejaVu Sans"/>
              </a:rPr>
              <a:t>olo</a:t>
            </a:r>
            <a:r>
              <a:rPr lang="it-IT" sz="3200" b="1" spc="-5" dirty="0">
                <a:solidFill>
                  <a:schemeClr val="bg1"/>
                </a:solidFill>
                <a:latin typeface="DejaVu Sans"/>
                <a:cs typeface="DejaVu Sans"/>
              </a:rPr>
              <a:t> </a:t>
            </a:r>
            <a:r>
              <a:rPr lang="it-IT" sz="3200" b="1" spc="-20" dirty="0">
                <a:solidFill>
                  <a:schemeClr val="bg1"/>
                </a:solidFill>
                <a:latin typeface="DejaVu Sans"/>
                <a:cs typeface="DejaVu Sans"/>
              </a:rPr>
              <a:t>al </a:t>
            </a:r>
            <a:r>
              <a:rPr lang="it-IT" sz="3200" b="1" spc="-25" dirty="0">
                <a:solidFill>
                  <a:schemeClr val="bg1"/>
                </a:solidFill>
                <a:latin typeface="DejaVu Sans"/>
                <a:cs typeface="DejaVu Sans"/>
              </a:rPr>
              <a:t>2</a:t>
            </a:r>
            <a:r>
              <a:rPr lang="it-IT" sz="3200" b="1" spc="-15" dirty="0">
                <a:solidFill>
                  <a:schemeClr val="bg1"/>
                </a:solidFill>
                <a:latin typeface="DejaVu Sans"/>
                <a:cs typeface="DejaVu Sans"/>
              </a:rPr>
              <a:t>4</a:t>
            </a:r>
            <a:r>
              <a:rPr lang="it-IT" sz="3200" b="1" spc="-20" dirty="0">
                <a:solidFill>
                  <a:schemeClr val="bg1"/>
                </a:solidFill>
                <a:latin typeface="DejaVu Sans"/>
                <a:cs typeface="DejaVu Sans"/>
              </a:rPr>
              <a:t>°p</a:t>
            </a:r>
            <a:r>
              <a:rPr lang="it-IT" sz="3200" b="1" spc="-10" dirty="0">
                <a:solidFill>
                  <a:schemeClr val="bg1"/>
                </a:solidFill>
                <a:latin typeface="DejaVu Sans"/>
                <a:cs typeface="DejaVu Sans"/>
              </a:rPr>
              <a:t>o</a:t>
            </a:r>
            <a:r>
              <a:rPr lang="it-IT" sz="3200" b="1" spc="0" dirty="0">
                <a:solidFill>
                  <a:schemeClr val="bg1"/>
                </a:solidFill>
                <a:latin typeface="DejaVu Sans"/>
                <a:cs typeface="DejaVu Sans"/>
              </a:rPr>
              <a:t>s</a:t>
            </a:r>
            <a:r>
              <a:rPr lang="it-IT" sz="3200" b="1" spc="5" dirty="0">
                <a:solidFill>
                  <a:schemeClr val="bg1"/>
                </a:solidFill>
                <a:latin typeface="DejaVu Sans"/>
                <a:cs typeface="DejaVu Sans"/>
              </a:rPr>
              <a:t>t</a:t>
            </a:r>
            <a:r>
              <a:rPr lang="it-IT" sz="3200" b="1" spc="0" dirty="0">
                <a:solidFill>
                  <a:schemeClr val="bg1"/>
                </a:solidFill>
                <a:latin typeface="DejaVu Sans"/>
                <a:cs typeface="DejaVu Sans"/>
              </a:rPr>
              <a:t>o    in </a:t>
            </a:r>
            <a:r>
              <a:rPr lang="it-IT" sz="3200" b="1" spc="5" dirty="0">
                <a:solidFill>
                  <a:schemeClr val="bg1"/>
                </a:solidFill>
                <a:latin typeface="DejaVu Sans"/>
                <a:cs typeface="DejaVu Sans"/>
              </a:rPr>
              <a:t>U</a:t>
            </a:r>
            <a:r>
              <a:rPr lang="it-IT" sz="3200" b="1" spc="0" dirty="0">
                <a:solidFill>
                  <a:schemeClr val="bg1"/>
                </a:solidFill>
                <a:latin typeface="DejaVu Sans"/>
                <a:cs typeface="DejaVu Sans"/>
              </a:rPr>
              <a:t>E 27</a:t>
            </a:r>
            <a:endParaRPr sz="3200" dirty="0">
              <a:latin typeface="DejaVu Sans"/>
              <a:cs typeface="DejaVu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049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480695" y="1704022"/>
            <a:ext cx="2868295" cy="4150995"/>
          </a:xfrm>
          <a:prstGeom prst="rect">
            <a:avLst/>
          </a:prstGeom>
        </p:spPr>
        <p:txBody>
          <a:bodyPr vert="horz" wrap="square" lIns="0" tIns="0" rIns="0" bIns="0" rtlCol="0">
            <a:noAutofit/>
          </a:bodyPr>
          <a:lstStyle/>
          <a:p>
            <a:pPr marL="12700" marR="12700" indent="0" algn="ctr">
              <a:lnSpc>
                <a:spcPct val="152900"/>
              </a:lnSpc>
              <a:tabLst>
                <a:tab pos="588645" algn="l"/>
              </a:tabLst>
            </a:pPr>
            <a:r>
              <a:rPr sz="3200" b="1" spc="-15" dirty="0">
                <a:solidFill>
                  <a:srgbClr val="FFFFFF"/>
                </a:solidFill>
                <a:latin typeface="DejaVu Sans"/>
                <a:cs typeface="DejaVu Sans"/>
              </a:rPr>
              <a:t>Il	</a:t>
            </a:r>
            <a:r>
              <a:rPr sz="3200" b="1" spc="-25" dirty="0">
                <a:solidFill>
                  <a:srgbClr val="FFFFFF"/>
                </a:solidFill>
                <a:latin typeface="DejaVu Sans"/>
                <a:cs typeface="DejaVu Sans"/>
              </a:rPr>
              <a:t>c</a:t>
            </a:r>
            <a:r>
              <a:rPr sz="3200" b="1" spc="-35" dirty="0">
                <a:solidFill>
                  <a:srgbClr val="FFFFFF"/>
                </a:solidFill>
                <a:latin typeface="DejaVu Sans"/>
                <a:cs typeface="DejaVu Sans"/>
              </a:rPr>
              <a:t>o</a:t>
            </a:r>
            <a:r>
              <a:rPr sz="3200" b="1" spc="-25" dirty="0">
                <a:solidFill>
                  <a:srgbClr val="FFFFFF"/>
                </a:solidFill>
                <a:latin typeface="DejaVu Sans"/>
                <a:cs typeface="DejaVu Sans"/>
              </a:rPr>
              <a:t>n</a:t>
            </a:r>
            <a:r>
              <a:rPr sz="3200" b="1" spc="-5" dirty="0">
                <a:solidFill>
                  <a:srgbClr val="FFFFFF"/>
                </a:solidFill>
                <a:latin typeface="DejaVu Sans"/>
                <a:cs typeface="DejaVu Sans"/>
              </a:rPr>
              <a:t>s</a:t>
            </a:r>
            <a:r>
              <a:rPr sz="3200" b="1" spc="-30" dirty="0">
                <a:solidFill>
                  <a:srgbClr val="FFFFFF"/>
                </a:solidFill>
                <a:latin typeface="DejaVu Sans"/>
                <a:cs typeface="DejaVu Sans"/>
              </a:rPr>
              <a:t>umo </a:t>
            </a:r>
            <a:r>
              <a:rPr sz="3200" b="1" spc="-20" dirty="0">
                <a:solidFill>
                  <a:srgbClr val="FFFFFF"/>
                </a:solidFill>
                <a:latin typeface="DejaVu Sans"/>
                <a:cs typeface="DejaVu Sans"/>
              </a:rPr>
              <a:t>di</a:t>
            </a:r>
            <a:r>
              <a:rPr sz="3200" b="1" spc="-10" dirty="0">
                <a:solidFill>
                  <a:srgbClr val="FFFFFF"/>
                </a:solidFill>
                <a:latin typeface="DejaVu Sans"/>
                <a:cs typeface="DejaVu Sans"/>
              </a:rPr>
              <a:t> </a:t>
            </a:r>
            <a:r>
              <a:rPr sz="3200" b="1" spc="0" dirty="0">
                <a:solidFill>
                  <a:srgbClr val="FFFFFF"/>
                </a:solidFill>
                <a:latin typeface="DejaVu Sans"/>
                <a:cs typeface="DejaVu Sans"/>
              </a:rPr>
              <a:t>s</a:t>
            </a:r>
            <a:r>
              <a:rPr sz="3200" b="1" spc="-30" dirty="0">
                <a:solidFill>
                  <a:srgbClr val="FFFFFF"/>
                </a:solidFill>
                <a:latin typeface="DejaVu Sans"/>
                <a:cs typeface="DejaVu Sans"/>
              </a:rPr>
              <a:t>u</a:t>
            </a:r>
            <a:r>
              <a:rPr sz="3200" b="1" spc="-10" dirty="0">
                <a:solidFill>
                  <a:srgbClr val="FFFFFF"/>
                </a:solidFill>
                <a:latin typeface="DejaVu Sans"/>
                <a:cs typeface="DejaVu Sans"/>
              </a:rPr>
              <a:t>o</a:t>
            </a:r>
            <a:r>
              <a:rPr sz="3200" b="1" spc="-15" dirty="0">
                <a:solidFill>
                  <a:srgbClr val="FFFFFF"/>
                </a:solidFill>
                <a:latin typeface="DejaVu Sans"/>
                <a:cs typeface="DejaVu Sans"/>
              </a:rPr>
              <a:t>lo</a:t>
            </a:r>
            <a:r>
              <a:rPr sz="3200" b="1" spc="-10" dirty="0">
                <a:solidFill>
                  <a:srgbClr val="FFFFFF"/>
                </a:solidFill>
                <a:latin typeface="DejaVu Sans"/>
                <a:cs typeface="DejaVu Sans"/>
              </a:rPr>
              <a:t> </a:t>
            </a:r>
            <a:r>
              <a:rPr sz="3200" b="1" spc="-25" dirty="0">
                <a:solidFill>
                  <a:srgbClr val="FFFFFF"/>
                </a:solidFill>
                <a:latin typeface="DejaVu Sans"/>
                <a:cs typeface="DejaVu Sans"/>
              </a:rPr>
              <a:t>i</a:t>
            </a:r>
            <a:r>
              <a:rPr sz="3200" b="1" spc="-30" dirty="0">
                <a:solidFill>
                  <a:srgbClr val="FFFFFF"/>
                </a:solidFill>
                <a:latin typeface="DejaVu Sans"/>
                <a:cs typeface="DejaVu Sans"/>
              </a:rPr>
              <a:t>n</a:t>
            </a:r>
            <a:r>
              <a:rPr sz="3200" b="1" spc="-20" dirty="0">
                <a:solidFill>
                  <a:srgbClr val="FFFFFF"/>
                </a:solidFill>
                <a:latin typeface="DejaVu Sans"/>
                <a:cs typeface="DejaVu Sans"/>
              </a:rPr>
              <a:t> Ita</a:t>
            </a:r>
            <a:r>
              <a:rPr sz="3200" b="1" spc="-25" dirty="0">
                <a:solidFill>
                  <a:srgbClr val="FFFFFF"/>
                </a:solidFill>
                <a:latin typeface="DejaVu Sans"/>
                <a:cs typeface="DejaVu Sans"/>
              </a:rPr>
              <a:t>l</a:t>
            </a:r>
            <a:r>
              <a:rPr sz="3200" b="1" spc="-20" dirty="0">
                <a:solidFill>
                  <a:srgbClr val="FFFFFF"/>
                </a:solidFill>
                <a:latin typeface="DejaVu Sans"/>
                <a:cs typeface="DejaVu Sans"/>
              </a:rPr>
              <a:t>ia c</a:t>
            </a:r>
            <a:r>
              <a:rPr sz="3200" b="1" spc="-35" dirty="0">
                <a:solidFill>
                  <a:srgbClr val="FFFFFF"/>
                </a:solidFill>
                <a:latin typeface="DejaVu Sans"/>
                <a:cs typeface="DejaVu Sans"/>
              </a:rPr>
              <a:t>o</a:t>
            </a:r>
            <a:r>
              <a:rPr sz="3200" b="1" spc="-25" dirty="0">
                <a:solidFill>
                  <a:srgbClr val="FFFFFF"/>
                </a:solidFill>
                <a:latin typeface="DejaVu Sans"/>
                <a:cs typeface="DejaVu Sans"/>
              </a:rPr>
              <a:t>n</a:t>
            </a:r>
            <a:r>
              <a:rPr sz="3200" b="1" spc="-20" dirty="0">
                <a:solidFill>
                  <a:srgbClr val="FFFFFF"/>
                </a:solidFill>
                <a:latin typeface="DejaVu Sans"/>
                <a:cs typeface="DejaVu Sans"/>
              </a:rPr>
              <a:t>t</a:t>
            </a:r>
            <a:r>
              <a:rPr sz="3200" b="1" spc="-25" dirty="0">
                <a:solidFill>
                  <a:srgbClr val="FFFFFF"/>
                </a:solidFill>
                <a:latin typeface="DejaVu Sans"/>
                <a:cs typeface="DejaVu Sans"/>
              </a:rPr>
              <a:t>i</a:t>
            </a:r>
            <a:r>
              <a:rPr sz="3200" b="1" spc="-30" dirty="0">
                <a:solidFill>
                  <a:srgbClr val="FFFFFF"/>
                </a:solidFill>
                <a:latin typeface="DejaVu Sans"/>
                <a:cs typeface="DejaVu Sans"/>
              </a:rPr>
              <a:t>n</a:t>
            </a:r>
            <a:r>
              <a:rPr sz="3200" b="1" spc="-25" dirty="0">
                <a:solidFill>
                  <a:srgbClr val="FFFFFF"/>
                </a:solidFill>
                <a:latin typeface="DejaVu Sans"/>
                <a:cs typeface="DejaVu Sans"/>
              </a:rPr>
              <a:t>ua</a:t>
            </a:r>
            <a:r>
              <a:rPr sz="3200" b="1" spc="-10" dirty="0">
                <a:solidFill>
                  <a:srgbClr val="FFFFFF"/>
                </a:solidFill>
                <a:latin typeface="DejaVu Sans"/>
                <a:cs typeface="DejaVu Sans"/>
              </a:rPr>
              <a:t> </a:t>
            </a:r>
            <a:r>
              <a:rPr sz="3200" b="1" spc="-25" dirty="0">
                <a:solidFill>
                  <a:srgbClr val="FFFFFF"/>
                </a:solidFill>
                <a:latin typeface="DejaVu Sans"/>
                <a:cs typeface="DejaVu Sans"/>
              </a:rPr>
              <a:t>a</a:t>
            </a:r>
            <a:r>
              <a:rPr sz="3200" b="1" spc="-20" dirty="0">
                <a:solidFill>
                  <a:srgbClr val="FFFFFF"/>
                </a:solidFill>
                <a:latin typeface="DejaVu Sans"/>
                <a:cs typeface="DejaVu Sans"/>
              </a:rPr>
              <a:t> cre</a:t>
            </a:r>
            <a:r>
              <a:rPr sz="3200" b="1" spc="-10" dirty="0">
                <a:solidFill>
                  <a:srgbClr val="FFFFFF"/>
                </a:solidFill>
                <a:latin typeface="DejaVu Sans"/>
                <a:cs typeface="DejaVu Sans"/>
              </a:rPr>
              <a:t>s</a:t>
            </a:r>
            <a:r>
              <a:rPr sz="3200" b="1" spc="0" dirty="0">
                <a:solidFill>
                  <a:srgbClr val="FFFFFF"/>
                </a:solidFill>
                <a:latin typeface="DejaVu Sans"/>
                <a:cs typeface="DejaVu Sans"/>
              </a:rPr>
              <a:t>cere</a:t>
            </a:r>
            <a:endParaRPr sz="3200" dirty="0">
              <a:latin typeface="DejaVu Sans"/>
              <a:cs typeface="DejaVu Sans"/>
            </a:endParaRPr>
          </a:p>
        </p:txBody>
      </p:sp>
      <p:sp>
        <p:nvSpPr>
          <p:cNvPr id="6" name="object 6"/>
          <p:cNvSpPr/>
          <p:nvPr/>
        </p:nvSpPr>
        <p:spPr>
          <a:xfrm>
            <a:off x="5943600" y="3733800"/>
            <a:ext cx="4761230" cy="3276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4495800" y="431800"/>
            <a:ext cx="7315200" cy="3122930"/>
          </a:xfrm>
          <a:prstGeom prst="rect">
            <a:avLst/>
          </a:prstGeom>
        </p:spPr>
        <p:txBody>
          <a:bodyPr vert="horz" wrap="square" lIns="0" tIns="0" rIns="0" bIns="0" rtlCol="0">
            <a:noAutofit/>
          </a:bodyPr>
          <a:lstStyle/>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Nel 2018 sono stati consumati in Italia </a:t>
            </a:r>
            <a:r>
              <a:rPr sz="2400" b="1" spc="-5" dirty="0" err="1">
                <a:solidFill>
                  <a:srgbClr val="006666"/>
                </a:solidFill>
                <a:latin typeface="Arial" panose="020B0604020202020204" pitchFamily="34" charset="0"/>
                <a:cs typeface="Arial" panose="020B0604020202020204" pitchFamily="34" charset="0"/>
              </a:rPr>
              <a:t>altri</a:t>
            </a:r>
            <a:r>
              <a:rPr sz="2400" b="1" spc="-5" dirty="0">
                <a:solidFill>
                  <a:srgbClr val="006666"/>
                </a:solidFill>
                <a:latin typeface="Arial" panose="020B0604020202020204" pitchFamily="34" charset="0"/>
                <a:cs typeface="Arial" panose="020B0604020202020204" pitchFamily="34" charset="0"/>
              </a:rPr>
              <a:t> 51</a:t>
            </a:r>
            <a:r>
              <a:rPr lang="it-IT" sz="2400" b="1" spc="-5" dirty="0">
                <a:solidFill>
                  <a:srgbClr val="006666"/>
                </a:solidFill>
                <a:latin typeface="Arial" panose="020B0604020202020204" pitchFamily="34" charset="0"/>
                <a:cs typeface="Arial" panose="020B0604020202020204" pitchFamily="34" charset="0"/>
              </a:rPr>
              <a:t> km</a:t>
            </a:r>
            <a:r>
              <a:rPr lang="it-IT" sz="2400" b="1" spc="-5" baseline="30000" dirty="0">
                <a:solidFill>
                  <a:srgbClr val="006666"/>
                </a:solidFill>
                <a:latin typeface="Arial" panose="020B0604020202020204" pitchFamily="34" charset="0"/>
                <a:cs typeface="Arial" panose="020B0604020202020204" pitchFamily="34" charset="0"/>
              </a:rPr>
              <a:t>2</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di territorio, in media circa 14 </a:t>
            </a:r>
            <a:r>
              <a:rPr sz="2400" b="1" spc="-5" dirty="0" err="1">
                <a:solidFill>
                  <a:srgbClr val="006666"/>
                </a:solidFill>
                <a:latin typeface="Arial" panose="020B0604020202020204" pitchFamily="34" charset="0"/>
                <a:cs typeface="Arial" panose="020B0604020202020204" pitchFamily="34" charset="0"/>
              </a:rPr>
              <a:t>ettari</a:t>
            </a:r>
            <a:r>
              <a:rPr lang="it-IT" sz="2400" b="1" spc="-5" dirty="0">
                <a:solidFill>
                  <a:srgbClr val="006666"/>
                </a:solidFill>
                <a:latin typeface="Arial" panose="020B0604020202020204" pitchFamily="34" charset="0"/>
                <a:cs typeface="Arial" panose="020B0604020202020204" pitchFamily="34" charset="0"/>
              </a:rPr>
              <a:t>,</a:t>
            </a:r>
            <a:r>
              <a:rPr sz="2400" b="1" spc="-5" dirty="0">
                <a:solidFill>
                  <a:srgbClr val="006666"/>
                </a:solidFill>
                <a:latin typeface="Arial" panose="020B0604020202020204" pitchFamily="34" charset="0"/>
                <a:cs typeface="Arial" panose="020B0604020202020204" pitchFamily="34" charset="0"/>
              </a:rPr>
              <a:t> al giorno.</a:t>
            </a:r>
          </a:p>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La copertura artificiale è del 7,64% ed è aumentata dello 0,21% nell’ultimo anno.</a:t>
            </a:r>
          </a:p>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Il suolo consumato pro-capite è in aumento da 378 m</a:t>
            </a:r>
            <a:r>
              <a:rPr sz="2400" b="1" spc="-5" baseline="30000" dirty="0">
                <a:solidFill>
                  <a:srgbClr val="006666"/>
                </a:solidFill>
                <a:latin typeface="Arial" panose="020B0604020202020204" pitchFamily="34" charset="0"/>
                <a:cs typeface="Arial" panose="020B0604020202020204" pitchFamily="34" charset="0"/>
              </a:rPr>
              <a:t>2</a:t>
            </a:r>
            <a:r>
              <a:rPr sz="2400" b="1" spc="-5" dirty="0">
                <a:solidFill>
                  <a:srgbClr val="006666"/>
                </a:solidFill>
                <a:latin typeface="Arial" panose="020B0604020202020204" pitchFamily="34" charset="0"/>
                <a:cs typeface="Arial" panose="020B0604020202020204" pitchFamily="34" charset="0"/>
              </a:rPr>
              <a:t>/ab nel 2016 fino a quasi 381</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m</a:t>
            </a:r>
            <a:r>
              <a:rPr sz="2400" b="1" spc="-5" baseline="30000" dirty="0">
                <a:solidFill>
                  <a:srgbClr val="006666"/>
                </a:solidFill>
                <a:latin typeface="Arial" panose="020B0604020202020204" pitchFamily="34" charset="0"/>
                <a:cs typeface="Arial" panose="020B0604020202020204" pitchFamily="34" charset="0"/>
              </a:rPr>
              <a:t>2</a:t>
            </a:r>
            <a:r>
              <a:rPr sz="2400" b="1" spc="-5" dirty="0">
                <a:solidFill>
                  <a:srgbClr val="006666"/>
                </a:solidFill>
                <a:latin typeface="Arial" panose="020B0604020202020204" pitchFamily="34" charset="0"/>
                <a:cs typeface="Arial" panose="020B0604020202020204" pitchFamily="34" charset="0"/>
              </a:rPr>
              <a:t>/ab nel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8839200" y="1066800"/>
            <a:ext cx="3477202" cy="4953000"/>
          </a:xfrm>
          <a:prstGeom prst="rect">
            <a:avLst/>
          </a:prstGeom>
        </p:spPr>
        <p:txBody>
          <a:bodyPr vert="horz" wrap="square" lIns="0" tIns="0" rIns="0" bIns="0" rtlCol="0">
            <a:noAutofit/>
          </a:bodyPr>
          <a:lstStyle/>
          <a:p>
            <a:pPr marL="2540">
              <a:lnSpc>
                <a:spcPct val="100000"/>
              </a:lnSpc>
            </a:pPr>
            <a:r>
              <a:rPr lang="it-IT" sz="3200" b="1" spc="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In </a:t>
            </a:r>
            <a:r>
              <a:rPr sz="3200" b="1" spc="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I</a:t>
            </a:r>
            <a:r>
              <a:rPr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talia,</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endParaRPr lang="it-IT"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endParaRPr>
          </a:p>
          <a:p>
            <a:pPr marL="2540">
              <a:lnSpc>
                <a:spcPct val="100000"/>
              </a:lnSpc>
            </a:pPr>
            <a:r>
              <a:rPr sz="3200" b="1" spc="1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già</a:t>
            </a:r>
            <a:r>
              <a:rPr sz="3200" b="1" spc="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6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P</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aese</a:t>
            </a:r>
            <a:r>
              <a:rPr sz="3200" b="1" spc="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eu</a:t>
            </a:r>
            <a:r>
              <a:rPr sz="3200" b="1" spc="-1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r</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opeo</a:t>
            </a:r>
            <a:r>
              <a:rPr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3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c</a:t>
            </a:r>
            <a:r>
              <a:rPr sz="3200" b="1" spc="-1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o</a:t>
            </a:r>
            <a:r>
              <a:rPr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n</a:t>
            </a:r>
            <a:r>
              <a:rPr lang="it-IT"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1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più</a:t>
            </a:r>
            <a:r>
              <a:rPr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1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auto,</a:t>
            </a:r>
            <a:r>
              <a:rPr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lang="it-IT"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le</a:t>
            </a:r>
            <a:r>
              <a:rPr sz="3200" b="1" spc="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e</a:t>
            </a:r>
            <a:r>
              <a:rPr sz="3200" b="1" spc="1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missioni</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m</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e</a:t>
            </a:r>
            <a:r>
              <a:rPr sz="3200" b="1" spc="1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die</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1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delle</a:t>
            </a:r>
            <a:r>
              <a:rPr sz="3200" b="1" spc="1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nu</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o</a:t>
            </a:r>
            <a:r>
              <a:rPr sz="3200" b="1" spc="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v</a:t>
            </a:r>
            <a:r>
              <a:rPr sz="3200" b="1" spc="1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e</a:t>
            </a:r>
            <a:r>
              <a:rPr lang="it-IT" sz="3200" b="1" spc="1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au</a:t>
            </a:r>
            <a:r>
              <a:rPr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t</a:t>
            </a:r>
            <a:r>
              <a:rPr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o</a:t>
            </a:r>
            <a:r>
              <a:rPr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s</a:t>
            </a:r>
            <a:r>
              <a:rPr sz="3200" b="1" spc="-25"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t</a:t>
            </a:r>
            <a:r>
              <a:rPr sz="3200" b="1" spc="-20" dirty="0" err="1">
                <a:solidFill>
                  <a:srgbClr val="FFFFFF"/>
                </a:solidFill>
                <a:latin typeface="DejaVu Sans" panose="020B0603030804020204" pitchFamily="34" charset="0"/>
                <a:ea typeface="DejaVu Sans" panose="020B0603030804020204" pitchFamily="34" charset="0"/>
                <a:cs typeface="DejaVu Sans" panose="020B0603030804020204" pitchFamily="34" charset="0"/>
              </a:rPr>
              <a:t>anno</a:t>
            </a:r>
            <a:r>
              <a:rPr lang="it-IT"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au</a:t>
            </a:r>
            <a:r>
              <a:rPr lang="it-IT" sz="3200" b="1" spc="-3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m</a:t>
            </a:r>
            <a:r>
              <a:rPr lang="it-IT" sz="3200" b="1" spc="-2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e</a:t>
            </a:r>
            <a:r>
              <a:rPr lang="it-IT"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ntando</a:t>
            </a:r>
            <a:r>
              <a:rPr lang="it-IT" sz="3200" b="1" spc="5"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 </a:t>
            </a:r>
            <a:r>
              <a:rPr lang="it-IT"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dal </a:t>
            </a:r>
            <a:r>
              <a:rPr lang="it-IT" sz="3200" b="1" spc="-3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2</a:t>
            </a:r>
            <a:r>
              <a:rPr lang="it-IT" sz="3200" b="1" spc="-1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0</a:t>
            </a:r>
            <a:r>
              <a:rPr lang="it-IT" sz="3200" b="1" spc="-3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1</a:t>
            </a:r>
            <a:r>
              <a:rPr lang="it-IT" sz="3200" b="1" spc="-20" dirty="0">
                <a:solidFill>
                  <a:srgbClr val="FFFFFF"/>
                </a:solidFill>
                <a:latin typeface="DejaVu Sans" panose="020B0603030804020204" pitchFamily="34" charset="0"/>
                <a:ea typeface="DejaVu Sans" panose="020B0603030804020204" pitchFamily="34" charset="0"/>
                <a:cs typeface="DejaVu Sans" panose="020B0603030804020204" pitchFamily="34" charset="0"/>
              </a:rPr>
              <a:t>8</a:t>
            </a:r>
            <a:endParaRPr sz="2850" dirty="0">
              <a:latin typeface="DejaVu Sans"/>
              <a:cs typeface="DejaVu Sans"/>
            </a:endParaRPr>
          </a:p>
        </p:txBody>
      </p:sp>
      <p:sp>
        <p:nvSpPr>
          <p:cNvPr id="5" name="object 5"/>
          <p:cNvSpPr txBox="1"/>
          <p:nvPr/>
        </p:nvSpPr>
        <p:spPr>
          <a:xfrm>
            <a:off x="228600" y="617303"/>
            <a:ext cx="6925310" cy="5859697"/>
          </a:xfrm>
          <a:prstGeom prst="rect">
            <a:avLst/>
          </a:prstGeom>
        </p:spPr>
        <p:txBody>
          <a:bodyPr vert="horz" wrap="square" lIns="0" tIns="0" rIns="0" bIns="0" rtlCol="0">
            <a:noAutofit/>
          </a:bodyPr>
          <a:lstStyle/>
          <a:p>
            <a:pPr marL="12700" marR="12700" algn="just">
              <a:lnSpc>
                <a:spcPct val="120000"/>
              </a:lnSpc>
              <a:spcAft>
                <a:spcPts val="600"/>
              </a:spcAft>
            </a:pPr>
            <a:r>
              <a:rPr sz="2100" b="1" spc="-5" dirty="0">
                <a:solidFill>
                  <a:srgbClr val="006666"/>
                </a:solidFill>
                <a:latin typeface="Arial" panose="020B0604020202020204" pitchFamily="34" charset="0"/>
                <a:cs typeface="Arial" panose="020B0604020202020204" pitchFamily="34" charset="0"/>
              </a:rPr>
              <a:t>Nel 2018 l’Italia, con 644 automobili ogni 1000 abitanti (635 nel 2017), è il Paese europeo col tasso più alto di auto. Nei primi otto mesi del 2019, le emissioni medie specifiche delle nuove auto immatricolate sono aumentate a quasi 120 gCO</a:t>
            </a:r>
            <a:r>
              <a:rPr sz="2100" b="1" spc="-5" baseline="-25000" dirty="0">
                <a:solidFill>
                  <a:srgbClr val="006666"/>
                </a:solidFill>
                <a:latin typeface="Arial" panose="020B0604020202020204" pitchFamily="34" charset="0"/>
                <a:cs typeface="Arial" panose="020B0604020202020204" pitchFamily="34" charset="0"/>
              </a:rPr>
              <a:t>2</a:t>
            </a:r>
            <a:r>
              <a:rPr sz="2100" b="1" spc="-5" dirty="0">
                <a:solidFill>
                  <a:srgbClr val="006666"/>
                </a:solidFill>
                <a:latin typeface="Arial" panose="020B0604020202020204" pitchFamily="34" charset="0"/>
                <a:cs typeface="Arial" panose="020B0604020202020204" pitchFamily="34" charset="0"/>
              </a:rPr>
              <a:t>/km, il 5,5% in più rispetto allo stesso periodo di un anno fa.</a:t>
            </a:r>
            <a:endParaRPr lang="it-IT" sz="2100" b="1" spc="-5" dirty="0">
              <a:solidFill>
                <a:srgbClr val="006666"/>
              </a:solidFill>
              <a:latin typeface="Arial" panose="020B0604020202020204" pitchFamily="34" charset="0"/>
              <a:cs typeface="Arial" panose="020B0604020202020204" pitchFamily="34" charset="0"/>
            </a:endParaRPr>
          </a:p>
          <a:p>
            <a:pPr marL="12700" marR="12700" algn="just">
              <a:lnSpc>
                <a:spcPct val="120000"/>
              </a:lnSpc>
              <a:spcAft>
                <a:spcPts val="600"/>
              </a:spcAft>
            </a:pPr>
            <a:r>
              <a:rPr lang="it-IT" sz="2100" b="1" spc="-5" dirty="0">
                <a:solidFill>
                  <a:srgbClr val="006666"/>
                </a:solidFill>
                <a:latin typeface="Arial" panose="020B0604020202020204" pitchFamily="34" charset="0"/>
                <a:cs typeface="Arial" panose="020B0604020202020204" pitchFamily="34" charset="0"/>
              </a:rPr>
              <a:t>L’Italia sconta un ritardo storico nella penetrazione di veicoli elettrici: in totale sono state vendute meno di 10.000 auto elettriche (in Germania 68.000) e circa 6200 motoveicoli elettrici. Con 148.000	biciclette elettriche vendute, l’Italia è solo il 5° mercato europeo. La gran parte della flotta di autobus pubblici è ancora alimentata a gasolio, per il 50% con standard inferiore o uguale a Euro 4. Solo alcune citta italiane hanno avviato l’acquisto di autobus elettrici.</a:t>
            </a:r>
            <a:endParaRPr sz="2100" dirty="0">
              <a:latin typeface="DejaVu Sans"/>
              <a:cs typeface="DejaVu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55320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2917189" y="2712720"/>
            <a:ext cx="8829040" cy="2561590"/>
          </a:xfrm>
          <a:prstGeom prst="rect">
            <a:avLst/>
          </a:prstGeom>
          <a:blipFill>
            <a:blip r:embed="rId4"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xfrm>
            <a:off x="304800" y="564249"/>
            <a:ext cx="9949180" cy="547168"/>
          </a:xfrm>
          <a:prstGeom prst="rect">
            <a:avLst/>
          </a:prstGeom>
        </p:spPr>
        <p:txBody>
          <a:bodyPr vert="horz" wrap="square" lIns="0" tIns="0" rIns="0" bIns="0" rtlCol="0">
            <a:noAutofit/>
          </a:bodyPr>
          <a:lstStyle/>
          <a:p>
            <a:pPr marL="113030">
              <a:lnSpc>
                <a:spcPct val="100000"/>
              </a:lnSpc>
            </a:pPr>
            <a:r>
              <a:rPr sz="3200" b="1" spc="-30" dirty="0">
                <a:solidFill>
                  <a:srgbClr val="FFFFFF"/>
                </a:solidFill>
                <a:latin typeface="DejaVu Sans"/>
                <a:cs typeface="DejaVu Sans"/>
              </a:rPr>
              <a:t>G</a:t>
            </a:r>
            <a:r>
              <a:rPr sz="3200" b="1" spc="-5" dirty="0">
                <a:solidFill>
                  <a:srgbClr val="FFFFFF"/>
                </a:solidFill>
                <a:latin typeface="DejaVu Sans"/>
                <a:cs typeface="DejaVu Sans"/>
              </a:rPr>
              <a:t>l</a:t>
            </a:r>
            <a:r>
              <a:rPr sz="3200" b="1" spc="-15" dirty="0">
                <a:solidFill>
                  <a:srgbClr val="FFFFFF"/>
                </a:solidFill>
                <a:latin typeface="DejaVu Sans"/>
                <a:cs typeface="DejaVu Sans"/>
              </a:rPr>
              <a:t>i</a:t>
            </a:r>
            <a:r>
              <a:rPr sz="3200" b="1" spc="-5" dirty="0">
                <a:solidFill>
                  <a:srgbClr val="FFFFFF"/>
                </a:solidFill>
                <a:latin typeface="DejaVu Sans"/>
                <a:cs typeface="DejaVu Sans"/>
              </a:rPr>
              <a:t> i</a:t>
            </a:r>
            <a:r>
              <a:rPr sz="3200" b="1" spc="-20" dirty="0">
                <a:solidFill>
                  <a:srgbClr val="FFFFFF"/>
                </a:solidFill>
                <a:latin typeface="DejaVu Sans"/>
                <a:cs typeface="DejaVu Sans"/>
              </a:rPr>
              <a:t>mpatti </a:t>
            </a:r>
            <a:r>
              <a:rPr sz="3200" b="1" spc="-25" dirty="0">
                <a:solidFill>
                  <a:srgbClr val="FFFFFF"/>
                </a:solidFill>
                <a:latin typeface="DejaVu Sans"/>
                <a:cs typeface="DejaVu Sans"/>
              </a:rPr>
              <a:t>ec</a:t>
            </a:r>
            <a:r>
              <a:rPr sz="3200" b="1" spc="-10" dirty="0">
                <a:solidFill>
                  <a:srgbClr val="FFFFFF"/>
                </a:solidFill>
                <a:latin typeface="DejaVu Sans"/>
                <a:cs typeface="DejaVu Sans"/>
              </a:rPr>
              <a:t>o</a:t>
            </a:r>
            <a:r>
              <a:rPr sz="3200" b="1" spc="-30" dirty="0">
                <a:solidFill>
                  <a:srgbClr val="FFFFFF"/>
                </a:solidFill>
                <a:latin typeface="DejaVu Sans"/>
                <a:cs typeface="DejaVu Sans"/>
              </a:rPr>
              <a:t>nom</a:t>
            </a:r>
            <a:r>
              <a:rPr sz="3200" b="1" spc="-10" dirty="0">
                <a:solidFill>
                  <a:srgbClr val="FFFFFF"/>
                </a:solidFill>
                <a:latin typeface="DejaVu Sans"/>
                <a:cs typeface="DejaVu Sans"/>
              </a:rPr>
              <a:t>i</a:t>
            </a:r>
            <a:r>
              <a:rPr sz="3200" b="1" spc="-15" dirty="0">
                <a:solidFill>
                  <a:srgbClr val="FFFFFF"/>
                </a:solidFill>
                <a:latin typeface="DejaVu Sans"/>
                <a:cs typeface="DejaVu Sans"/>
              </a:rPr>
              <a:t>ci</a:t>
            </a:r>
            <a:r>
              <a:rPr sz="3200" b="1" spc="-5" dirty="0">
                <a:solidFill>
                  <a:srgbClr val="FFFFFF"/>
                </a:solidFill>
                <a:latin typeface="DejaVu Sans"/>
                <a:cs typeface="DejaVu Sans"/>
              </a:rPr>
              <a:t> </a:t>
            </a:r>
            <a:r>
              <a:rPr sz="3200" b="1" spc="0" dirty="0">
                <a:solidFill>
                  <a:srgbClr val="FFFFFF"/>
                </a:solidFill>
                <a:latin typeface="DejaVu Sans"/>
                <a:cs typeface="DejaVu Sans"/>
              </a:rPr>
              <a:t>de</a:t>
            </a:r>
            <a:r>
              <a:rPr sz="3200" b="1" spc="-15" dirty="0">
                <a:solidFill>
                  <a:srgbClr val="FFFFFF"/>
                </a:solidFill>
                <a:latin typeface="DejaVu Sans"/>
                <a:cs typeface="DejaVu Sans"/>
              </a:rPr>
              <a:t>lla </a:t>
            </a:r>
            <a:r>
              <a:rPr sz="3200" b="1" spc="-20" dirty="0" err="1">
                <a:solidFill>
                  <a:srgbClr val="FFFFFF"/>
                </a:solidFill>
                <a:latin typeface="DejaVu Sans"/>
                <a:cs typeface="DejaVu Sans"/>
              </a:rPr>
              <a:t>cris</a:t>
            </a:r>
            <a:r>
              <a:rPr sz="3200" b="1" spc="-15" dirty="0" err="1">
                <a:solidFill>
                  <a:srgbClr val="FFFFFF"/>
                </a:solidFill>
                <a:latin typeface="DejaVu Sans"/>
                <a:cs typeface="DejaVu Sans"/>
              </a:rPr>
              <a:t>i</a:t>
            </a:r>
            <a:r>
              <a:rPr sz="3200" b="1" spc="10" dirty="0">
                <a:solidFill>
                  <a:srgbClr val="FFFFFF"/>
                </a:solidFill>
                <a:latin typeface="DejaVu Sans"/>
                <a:cs typeface="DejaVu Sans"/>
              </a:rPr>
              <a:t> </a:t>
            </a:r>
            <a:r>
              <a:rPr sz="3200" b="1" spc="-30" dirty="0" err="1">
                <a:solidFill>
                  <a:srgbClr val="FFFFFF"/>
                </a:solidFill>
                <a:latin typeface="DejaVu Sans"/>
                <a:cs typeface="DejaVu Sans"/>
              </a:rPr>
              <a:t>c</a:t>
            </a:r>
            <a:r>
              <a:rPr sz="3200" b="1" spc="-15" dirty="0" err="1">
                <a:solidFill>
                  <a:srgbClr val="FFFFFF"/>
                </a:solidFill>
                <a:latin typeface="DejaVu Sans"/>
                <a:cs typeface="DejaVu Sans"/>
              </a:rPr>
              <a:t>l</a:t>
            </a:r>
            <a:r>
              <a:rPr sz="3200" b="1" spc="-5" dirty="0" err="1">
                <a:solidFill>
                  <a:srgbClr val="FFFFFF"/>
                </a:solidFill>
                <a:latin typeface="DejaVu Sans"/>
                <a:cs typeface="DejaVu Sans"/>
              </a:rPr>
              <a:t>i</a:t>
            </a:r>
            <a:r>
              <a:rPr sz="3200" b="1" spc="-25" dirty="0" err="1">
                <a:solidFill>
                  <a:srgbClr val="FFFFFF"/>
                </a:solidFill>
                <a:latin typeface="DejaVu Sans"/>
                <a:cs typeface="DejaVu Sans"/>
              </a:rPr>
              <a:t>mat</a:t>
            </a:r>
            <a:r>
              <a:rPr sz="3200" b="1" spc="-5" dirty="0" err="1">
                <a:solidFill>
                  <a:srgbClr val="FFFFFF"/>
                </a:solidFill>
                <a:latin typeface="DejaVu Sans"/>
                <a:cs typeface="DejaVu Sans"/>
              </a:rPr>
              <a:t>i</a:t>
            </a:r>
            <a:r>
              <a:rPr sz="3200" b="1" spc="-30" dirty="0" err="1">
                <a:solidFill>
                  <a:srgbClr val="FFFFFF"/>
                </a:solidFill>
                <a:latin typeface="DejaVu Sans"/>
                <a:cs typeface="DejaVu Sans"/>
              </a:rPr>
              <a:t>c</a:t>
            </a:r>
            <a:r>
              <a:rPr sz="3200" b="1" spc="-25" dirty="0" err="1">
                <a:solidFill>
                  <a:srgbClr val="FFFFFF"/>
                </a:solidFill>
                <a:latin typeface="DejaVu Sans"/>
                <a:cs typeface="DejaVu Sans"/>
              </a:rPr>
              <a:t>a</a:t>
            </a:r>
            <a:endParaRPr sz="3200" dirty="0">
              <a:latin typeface="DejaVu Sans"/>
              <a:cs typeface="DejaVu Sans"/>
            </a:endParaRPr>
          </a:p>
        </p:txBody>
      </p:sp>
      <p:sp>
        <p:nvSpPr>
          <p:cNvPr id="7" name="CasellaDiTesto 6">
            <a:extLst>
              <a:ext uri="{FF2B5EF4-FFF2-40B4-BE49-F238E27FC236}">
                <a16:creationId xmlns:a16="http://schemas.microsoft.com/office/drawing/2014/main" id="{6532DC70-301C-4186-A6E9-2997648451BF}"/>
              </a:ext>
            </a:extLst>
          </p:cNvPr>
          <p:cNvSpPr txBox="1"/>
          <p:nvPr/>
        </p:nvSpPr>
        <p:spPr>
          <a:xfrm>
            <a:off x="8305799" y="2971800"/>
            <a:ext cx="3898605" cy="3903813"/>
          </a:xfrm>
          <a:prstGeom prst="rect">
            <a:avLst/>
          </a:prstGeom>
          <a:solidFill>
            <a:schemeClr val="bg1"/>
          </a:solidFill>
        </p:spPr>
        <p:txBody>
          <a:bodyPr wrap="square" rtlCol="0">
            <a:spAutoFit/>
          </a:bodyPr>
          <a:lstStyle/>
          <a:p>
            <a:endParaRPr lang="it-IT" dirty="0"/>
          </a:p>
        </p:txBody>
      </p:sp>
      <p:sp>
        <p:nvSpPr>
          <p:cNvPr id="6" name="object 6"/>
          <p:cNvSpPr txBox="1"/>
          <p:nvPr/>
        </p:nvSpPr>
        <p:spPr>
          <a:xfrm>
            <a:off x="266700" y="2064783"/>
            <a:ext cx="11658599" cy="4649623"/>
          </a:xfrm>
          <a:prstGeom prst="rect">
            <a:avLst/>
          </a:prstGeom>
          <a:solidFill>
            <a:schemeClr val="bg1"/>
          </a:solidFill>
        </p:spPr>
        <p:txBody>
          <a:bodyPr vert="horz" wrap="square" lIns="0" tIns="0" rIns="0" bIns="0" rtlCol="0">
            <a:noAutofit/>
          </a:bodyPr>
          <a:lstStyle/>
          <a:p>
            <a:pPr>
              <a:lnSpc>
                <a:spcPts val="1000"/>
              </a:lnSpc>
            </a:pPr>
            <a:endParaRPr sz="1000" dirty="0"/>
          </a:p>
          <a:p>
            <a:pPr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I risultati di </a:t>
            </a:r>
            <a:r>
              <a:rPr lang="it-IT" sz="2400" b="1" spc="-5" dirty="0">
                <a:solidFill>
                  <a:srgbClr val="006666"/>
                </a:solidFill>
                <a:latin typeface="Arial" panose="020B0604020202020204" pitchFamily="34" charset="0"/>
                <a:cs typeface="Arial" panose="020B0604020202020204" pitchFamily="34" charset="0"/>
              </a:rPr>
              <a:t>uno studio della Fondazione </a:t>
            </a:r>
            <a:r>
              <a:rPr sz="2400" b="1" spc="-5" dirty="0" err="1">
                <a:solidFill>
                  <a:srgbClr val="006666"/>
                </a:solidFill>
                <a:latin typeface="Arial" panose="020B0604020202020204" pitchFamily="34" charset="0"/>
                <a:cs typeface="Arial" panose="020B0604020202020204" pitchFamily="34" charset="0"/>
              </a:rPr>
              <a:t>dimostrano</a:t>
            </a:r>
            <a:r>
              <a:rPr sz="2400" b="1" spc="-5" dirty="0">
                <a:solidFill>
                  <a:srgbClr val="006666"/>
                </a:solidFill>
                <a:latin typeface="Arial" panose="020B0604020202020204" pitchFamily="34" charset="0"/>
                <a:cs typeface="Arial" panose="020B0604020202020204" pitchFamily="34" charset="0"/>
              </a:rPr>
              <a:t> che gli impatti economici del cambiamento climatico sono molto più significativi di quanto precedentemente calcolato. Queste analisi mostrano perdite di Pil di oltre l’8% nella </a:t>
            </a:r>
            <a:r>
              <a:rPr sz="2400" b="1" spc="-5" dirty="0" err="1">
                <a:solidFill>
                  <a:srgbClr val="006666"/>
                </a:solidFill>
                <a:latin typeface="Arial" panose="020B0604020202020204" pitchFamily="34" charset="0"/>
                <a:cs typeface="Arial" panose="020B0604020202020204" pitchFamily="34" charset="0"/>
              </a:rPr>
              <a:t>seconda</a:t>
            </a:r>
            <a:r>
              <a:rPr sz="2400" b="1" spc="-5" dirty="0">
                <a:solidFill>
                  <a:srgbClr val="006666"/>
                </a:solidFill>
                <a:latin typeface="Arial" panose="020B0604020202020204" pitchFamily="34" charset="0"/>
                <a:cs typeface="Arial" panose="020B0604020202020204" pitchFamily="34" charset="0"/>
              </a:rPr>
              <a:t> met</a:t>
            </a:r>
            <a:r>
              <a:rPr lang="it-IT" sz="2400" b="1" spc="-5" dirty="0">
                <a:solidFill>
                  <a:srgbClr val="006666"/>
                </a:solidFill>
                <a:latin typeface="Arial" panose="020B0604020202020204" pitchFamily="34" charset="0"/>
                <a:cs typeface="Arial" panose="020B0604020202020204" pitchFamily="34" charset="0"/>
              </a:rPr>
              <a:t>à</a:t>
            </a:r>
            <a:r>
              <a:rPr sz="2400" b="1" spc="-5" dirty="0">
                <a:solidFill>
                  <a:srgbClr val="006666"/>
                </a:solidFill>
                <a:latin typeface="Arial" panose="020B0604020202020204" pitchFamily="34" charset="0"/>
                <a:cs typeface="Arial" panose="020B0604020202020204" pitchFamily="34" charset="0"/>
              </a:rPr>
              <a:t> del </a:t>
            </a:r>
            <a:r>
              <a:rPr sz="2400" b="1" spc="-5" dirty="0" err="1">
                <a:solidFill>
                  <a:srgbClr val="006666"/>
                </a:solidFill>
                <a:latin typeface="Arial" panose="020B0604020202020204" pitchFamily="34" charset="0"/>
                <a:cs typeface="Arial" panose="020B0604020202020204" pitchFamily="34" charset="0"/>
              </a:rPr>
              <a:t>secolo</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per l’Italia, con </a:t>
            </a:r>
            <a:r>
              <a:rPr sz="2400" b="1" spc="-5" dirty="0" err="1">
                <a:solidFill>
                  <a:srgbClr val="006666"/>
                </a:solidFill>
                <a:latin typeface="Arial" panose="020B0604020202020204" pitchFamily="34" charset="0"/>
                <a:cs typeface="Arial" panose="020B0604020202020204" pitchFamily="34" charset="0"/>
              </a:rPr>
              <a:t>stime</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oltre</a:t>
            </a:r>
            <a:r>
              <a:rPr sz="2400" b="1" spc="-5" dirty="0">
                <a:solidFill>
                  <a:srgbClr val="006666"/>
                </a:solidFill>
                <a:latin typeface="Arial" panose="020B0604020202020204" pitchFamily="34" charset="0"/>
                <a:cs typeface="Arial" panose="020B0604020202020204" pitchFamily="34" charset="0"/>
              </a:rPr>
              <a:t> sette volte superiori a quelle</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precedentemente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effettuate</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Il riscaldamento globale aumenterà le </a:t>
            </a:r>
            <a:r>
              <a:rPr sz="2400" b="1" spc="-5" dirty="0" err="1">
                <a:solidFill>
                  <a:srgbClr val="006666"/>
                </a:solidFill>
                <a:latin typeface="Arial" panose="020B0604020202020204" pitchFamily="34" charset="0"/>
                <a:cs typeface="Arial" panose="020B0604020202020204" pitchFamily="34" charset="0"/>
              </a:rPr>
              <a:t>disuguaglianze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economiche</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I danni economici nel sud Europa </a:t>
            </a:r>
            <a:r>
              <a:rPr sz="2400" b="1" spc="-5" dirty="0" err="1">
                <a:solidFill>
                  <a:srgbClr val="006666"/>
                </a:solidFill>
                <a:latin typeface="Arial" panose="020B0604020202020204" pitchFamily="34" charset="0"/>
                <a:cs typeface="Arial" panose="020B0604020202020204" pitchFamily="34" charset="0"/>
              </a:rPr>
              <a:t>saranno</a:t>
            </a:r>
            <a:r>
              <a:rPr sz="2400" b="1" spc="-5" dirty="0">
                <a:solidFill>
                  <a:srgbClr val="006666"/>
                </a:solidFill>
                <a:latin typeface="Arial" panose="020B0604020202020204" pitchFamily="34" charset="0"/>
                <a:cs typeface="Arial" panose="020B0604020202020204" pitchFamily="34" charset="0"/>
              </a:rPr>
              <a:t> otto</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volte maggiori di quelli del nord e in Italia il cronico gap del Sud peggiorerà del 60% per la </a:t>
            </a:r>
            <a:r>
              <a:rPr sz="2400" b="1" spc="-5" dirty="0" err="1">
                <a:solidFill>
                  <a:srgbClr val="006666"/>
                </a:solidFill>
                <a:latin typeface="Arial" panose="020B0604020202020204" pitchFamily="34" charset="0"/>
                <a:cs typeface="Arial" panose="020B0604020202020204" pitchFamily="34" charset="0"/>
              </a:rPr>
              <a:t>crisi</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climatica</a:t>
            </a:r>
            <a:r>
              <a:rPr lang="it-IT" sz="2400" b="1" spc="-5" dirty="0">
                <a:solidFill>
                  <a:srgbClr val="006666"/>
                </a:solidFill>
                <a:latin typeface="Arial" panose="020B0604020202020204" pitchFamily="34" charset="0"/>
                <a:cs typeface="Arial" panose="020B0604020202020204" pitchFamily="34" charset="0"/>
              </a:rPr>
              <a:t>.</a:t>
            </a:r>
          </a:p>
          <a:p>
            <a:pPr marL="12700" algn="just">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Il </a:t>
            </a:r>
            <a:r>
              <a:rPr lang="it-IT" sz="2400" b="1" i="1" spc="-5" dirty="0">
                <a:solidFill>
                  <a:srgbClr val="006666"/>
                </a:solidFill>
                <a:latin typeface="Arial" panose="020B0604020202020204" pitchFamily="34" charset="0"/>
                <a:cs typeface="Arial" panose="020B0604020202020204" pitchFamily="34" charset="0"/>
              </a:rPr>
              <a:t>Green </a:t>
            </a:r>
            <a:r>
              <a:rPr lang="it-IT" sz="2400" b="1" i="1" spc="-5" dirty="0" err="1">
                <a:solidFill>
                  <a:srgbClr val="006666"/>
                </a:solidFill>
                <a:latin typeface="Arial" panose="020B0604020202020204" pitchFamily="34" charset="0"/>
                <a:cs typeface="Arial" panose="020B0604020202020204" pitchFamily="34" charset="0"/>
              </a:rPr>
              <a:t>Deal</a:t>
            </a:r>
            <a:r>
              <a:rPr lang="it-IT" sz="2400" b="1" i="1" spc="-5" dirty="0">
                <a:solidFill>
                  <a:srgbClr val="006666"/>
                </a:solidFill>
                <a:latin typeface="Arial" panose="020B0604020202020204" pitchFamily="34" charset="0"/>
                <a:cs typeface="Arial" panose="020B0604020202020204" pitchFamily="34" charset="0"/>
              </a:rPr>
              <a:t> </a:t>
            </a:r>
            <a:r>
              <a:rPr lang="it-IT" sz="2400" b="1" spc="-5" dirty="0">
                <a:solidFill>
                  <a:srgbClr val="006666"/>
                </a:solidFill>
                <a:latin typeface="Arial" panose="020B0604020202020204" pitchFamily="34" charset="0"/>
                <a:cs typeface="Arial" panose="020B0604020202020204" pitchFamily="34" charset="0"/>
              </a:rPr>
              <a:t>è necessario sia per affrontare la crisi climatica sia per rilanciare la </a:t>
            </a:r>
            <a:r>
              <a:rPr lang="it-IT" sz="2400" b="1" i="1" spc="-5" dirty="0">
                <a:solidFill>
                  <a:srgbClr val="006666"/>
                </a:solidFill>
                <a:latin typeface="Arial" panose="020B0604020202020204" pitchFamily="34" charset="0"/>
                <a:cs typeface="Arial" panose="020B0604020202020204" pitchFamily="34" charset="0"/>
              </a:rPr>
              <a:t>green economy </a:t>
            </a:r>
            <a:r>
              <a:rPr lang="it-IT" sz="2400" b="1" spc="-5" dirty="0">
                <a:solidFill>
                  <a:srgbClr val="006666"/>
                </a:solidFill>
                <a:latin typeface="Arial" panose="020B0604020202020204" pitchFamily="34" charset="0"/>
                <a:cs typeface="Arial" panose="020B0604020202020204" pitchFamily="34" charset="0"/>
              </a:rPr>
              <a:t>e farla diventare la forza trainante del rilancio.</a:t>
            </a:r>
            <a:endParaRPr sz="2400" b="1" spc="-5" dirty="0">
              <a:solidFill>
                <a:srgbClr val="006666"/>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a:spLocks noGrp="1"/>
          </p:cNvSpPr>
          <p:nvPr>
            <p:ph type="title"/>
          </p:nvPr>
        </p:nvSpPr>
        <p:spPr>
          <a:xfrm>
            <a:off x="394162" y="685800"/>
            <a:ext cx="4635038" cy="1981200"/>
          </a:xfrm>
          <a:prstGeom prst="rect">
            <a:avLst/>
          </a:prstGeom>
        </p:spPr>
        <p:txBody>
          <a:bodyPr vert="horz" wrap="square" lIns="0" tIns="0" rIns="0" bIns="0" rtlCol="0">
            <a:noAutofit/>
          </a:bodyPr>
          <a:lstStyle/>
          <a:p>
            <a:pPr marL="12700">
              <a:lnSpc>
                <a:spcPct val="100000"/>
              </a:lnSpc>
            </a:pPr>
            <a:r>
              <a:rPr lang="it-IT" sz="3200" b="1" spc="-25" dirty="0">
                <a:solidFill>
                  <a:srgbClr val="006666"/>
                </a:solidFill>
                <a:latin typeface="DejaVu Sans"/>
                <a:ea typeface="+mn-ea"/>
                <a:cs typeface="DejaVu Sans"/>
              </a:rPr>
              <a:t>OTTO PUNTI STRATEGICI PER IL </a:t>
            </a:r>
            <a:r>
              <a:rPr lang="it-IT" sz="3200" b="1" i="1" spc="-25" dirty="0">
                <a:solidFill>
                  <a:srgbClr val="006666"/>
                </a:solidFill>
                <a:latin typeface="DejaVu Sans"/>
                <a:ea typeface="+mn-ea"/>
                <a:cs typeface="DejaVu Sans"/>
              </a:rPr>
              <a:t>GREEN DEAL </a:t>
            </a:r>
            <a:r>
              <a:rPr lang="it-IT" sz="3200" b="1" spc="-25" dirty="0">
                <a:solidFill>
                  <a:srgbClr val="006666"/>
                </a:solidFill>
                <a:latin typeface="DejaVu Sans"/>
                <a:ea typeface="+mn-ea"/>
                <a:cs typeface="DejaVu Sans"/>
              </a:rPr>
              <a:t>IN ITALIA</a:t>
            </a:r>
          </a:p>
        </p:txBody>
      </p:sp>
      <p:sp>
        <p:nvSpPr>
          <p:cNvPr id="4" name="object 4"/>
          <p:cNvSpPr txBox="1"/>
          <p:nvPr/>
        </p:nvSpPr>
        <p:spPr>
          <a:xfrm>
            <a:off x="373380" y="2775585"/>
            <a:ext cx="11384280" cy="4118610"/>
          </a:xfrm>
          <a:prstGeom prst="rect">
            <a:avLst/>
          </a:prstGeom>
        </p:spPr>
        <p:txBody>
          <a:bodyPr vert="horz" wrap="square" lIns="0" tIns="0" rIns="0" bIns="0" rtlCol="0">
            <a:noAutofit/>
          </a:bodyPr>
          <a:lstStyle/>
          <a:p>
            <a:pPr marL="469900" indent="-455930">
              <a:lnSpc>
                <a:spcPts val="2770"/>
              </a:lnSpc>
              <a:buFont typeface="DejaVu Sans"/>
              <a:buAutoNum type="arabicPeriod"/>
              <a:tabLst>
                <a:tab pos="469265" algn="l"/>
              </a:tabLst>
            </a:pPr>
            <a:r>
              <a:rPr sz="2400" b="1" spc="-5" dirty="0" err="1">
                <a:solidFill>
                  <a:srgbClr val="006666"/>
                </a:solidFill>
                <a:latin typeface="Arial" panose="020B0604020202020204" pitchFamily="34" charset="0"/>
                <a:cs typeface="Arial" panose="020B0604020202020204" pitchFamily="34" charset="0"/>
              </a:rPr>
              <a:t>Puntare</a:t>
            </a:r>
            <a:r>
              <a:rPr sz="2400" b="1" spc="-5" dirty="0">
                <a:solidFill>
                  <a:srgbClr val="006666"/>
                </a:solidFill>
                <a:latin typeface="Arial" panose="020B0604020202020204" pitchFamily="34" charset="0"/>
                <a:cs typeface="Arial" panose="020B0604020202020204" pitchFamily="34" charset="0"/>
              </a:rPr>
              <a:t> su obiettivi climatici ambiziosi</a:t>
            </a:r>
          </a:p>
          <a:p>
            <a:pPr marL="469900" indent="-455930">
              <a:lnSpc>
                <a:spcPct val="100000"/>
              </a:lnSpc>
              <a:spcBef>
                <a:spcPts val="2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Realizzare la transizione ad un’energia efficiente e rinnovabile</a:t>
            </a:r>
          </a:p>
          <a:p>
            <a:pPr marL="469900" indent="-455930">
              <a:lnSpc>
                <a:spcPct val="100000"/>
              </a:lnSpc>
              <a:spcBef>
                <a:spcPts val="1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Accelerare la transizione all’economia circolare</a:t>
            </a:r>
          </a:p>
          <a:p>
            <a:pPr marL="469900" indent="-455930">
              <a:lnSpc>
                <a:spcPct val="100000"/>
              </a:lnSpc>
              <a:spcBef>
                <a:spcPts val="1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Puntare sulla rigenerazione urbana e sulle </a:t>
            </a:r>
            <a:r>
              <a:rPr sz="2400" b="1" i="1" spc="-5" dirty="0">
                <a:solidFill>
                  <a:srgbClr val="006666"/>
                </a:solidFill>
                <a:latin typeface="Arial" panose="020B0604020202020204" pitchFamily="34" charset="0"/>
                <a:cs typeface="Arial" panose="020B0604020202020204" pitchFamily="34" charset="0"/>
              </a:rPr>
              <a:t>green city</a:t>
            </a:r>
          </a:p>
          <a:p>
            <a:pPr marL="469900" indent="-455930">
              <a:lnSpc>
                <a:spcPct val="100000"/>
              </a:lnSpc>
              <a:spcBef>
                <a:spcPts val="2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Tutelare il capitale naturale e l’agricoltura di qualità</a:t>
            </a:r>
          </a:p>
          <a:p>
            <a:pPr marL="469900" indent="-455930">
              <a:lnSpc>
                <a:spcPct val="100000"/>
              </a:lnSpc>
              <a:spcBef>
                <a:spcPts val="1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Realizzare la decarbonizzazione dei trasporti</a:t>
            </a:r>
          </a:p>
          <a:p>
            <a:pPr marL="469900" marR="12700" indent="-455930">
              <a:lnSpc>
                <a:spcPct val="100299"/>
              </a:lnSpc>
              <a:spcBef>
                <a:spcPts val="1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Sviluppare formazione, ricerca, innovazione e digitalizzazione orientate alla green economy</a:t>
            </a:r>
          </a:p>
          <a:p>
            <a:pPr marL="469900" marR="298450" indent="-455930">
              <a:lnSpc>
                <a:spcPts val="2900"/>
              </a:lnSpc>
              <a:spcBef>
                <a:spcPts val="90"/>
              </a:spcBef>
              <a:buFont typeface="DejaVu Sans"/>
              <a:buAutoNum type="arabicPeriod"/>
              <a:tabLst>
                <a:tab pos="469265" algn="l"/>
              </a:tabLst>
            </a:pPr>
            <a:r>
              <a:rPr sz="2400" b="1" spc="-5" dirty="0">
                <a:solidFill>
                  <a:srgbClr val="006666"/>
                </a:solidFill>
                <a:latin typeface="Arial" panose="020B0604020202020204" pitchFamily="34" charset="0"/>
                <a:cs typeface="Arial" panose="020B0604020202020204" pitchFamily="34" charset="0"/>
              </a:rPr>
              <a:t>Attuare una riforma </a:t>
            </a:r>
            <a:r>
              <a:rPr sz="2400" b="1" spc="-5" dirty="0" err="1">
                <a:solidFill>
                  <a:srgbClr val="006666"/>
                </a:solidFill>
                <a:latin typeface="Arial" panose="020B0604020202020204" pitchFamily="34" charset="0"/>
                <a:cs typeface="Arial" panose="020B0604020202020204" pitchFamily="34" charset="0"/>
              </a:rPr>
              <a:t>fiscale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che</a:t>
            </a:r>
            <a:r>
              <a:rPr sz="2400" b="1" spc="-5" dirty="0">
                <a:solidFill>
                  <a:srgbClr val="006666"/>
                </a:solidFill>
                <a:latin typeface="Arial" panose="020B0604020202020204" pitchFamily="34" charset="0"/>
                <a:cs typeface="Arial" panose="020B0604020202020204" pitchFamily="34" charset="0"/>
              </a:rPr>
              <a:t>,</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contemporaneamente</a:t>
            </a:r>
            <a:r>
              <a:rPr sz="2400" b="1" spc="-5" dirty="0">
                <a:solidFill>
                  <a:srgbClr val="006666"/>
                </a:solidFill>
                <a:latin typeface="Arial" panose="020B0604020202020204" pitchFamily="34" charset="0"/>
                <a:cs typeface="Arial" panose="020B0604020202020204" pitchFamily="34" charset="0"/>
              </a:rPr>
              <a:t>, introduca una </a:t>
            </a:r>
            <a:r>
              <a:rPr sz="2400" b="1" i="1" spc="-5" dirty="0">
                <a:solidFill>
                  <a:srgbClr val="006666"/>
                </a:solidFill>
                <a:latin typeface="Arial" panose="020B0604020202020204" pitchFamily="34" charset="0"/>
                <a:cs typeface="Arial" panose="020B0604020202020204" pitchFamily="34" charset="0"/>
              </a:rPr>
              <a:t>carbon tax </a:t>
            </a:r>
            <a:r>
              <a:rPr sz="2400" b="1" spc="-5" dirty="0">
                <a:solidFill>
                  <a:srgbClr val="006666"/>
                </a:solidFill>
                <a:latin typeface="Arial" panose="020B0604020202020204" pitchFamily="34" charset="0"/>
                <a:cs typeface="Arial" panose="020B0604020202020204" pitchFamily="34" charset="0"/>
              </a:rPr>
              <a:t>e tagli in modo consistente il cuneo fiscale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9209"/>
            <a:ext cx="12192000" cy="312816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1808479"/>
            <a:ext cx="12192000" cy="470789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393349" y="6607301"/>
            <a:ext cx="10971530" cy="196531"/>
          </a:xfrm>
          <a:prstGeom prst="rect">
            <a:avLst/>
          </a:prstGeom>
        </p:spPr>
        <p:txBody>
          <a:bodyPr vert="horz" wrap="square" lIns="0" tIns="0" rIns="0" bIns="0" rtlCol="0">
            <a:noAutofit/>
          </a:bodyPr>
          <a:lstStyle/>
          <a:p>
            <a:pPr marL="12700">
              <a:lnSpc>
                <a:spcPct val="100000"/>
              </a:lnSpc>
            </a:pPr>
            <a:endParaRPr sz="2100" dirty="0">
              <a:latin typeface="DejaVu Sans"/>
              <a:cs typeface="DejaVu Sans"/>
            </a:endParaRPr>
          </a:p>
        </p:txBody>
      </p:sp>
      <p:sp>
        <p:nvSpPr>
          <p:cNvPr id="7" name="object 7"/>
          <p:cNvSpPr txBox="1"/>
          <p:nvPr/>
        </p:nvSpPr>
        <p:spPr>
          <a:xfrm>
            <a:off x="393349" y="3248310"/>
            <a:ext cx="11439236" cy="2906679"/>
          </a:xfrm>
          <a:prstGeom prst="rect">
            <a:avLst/>
          </a:prstGeom>
        </p:spPr>
        <p:txBody>
          <a:bodyPr vert="horz" wrap="square" lIns="0" tIns="0" rIns="0" bIns="0" rtlCol="0">
            <a:noAutofit/>
          </a:bodyPr>
          <a:lstStyle/>
          <a:p>
            <a:pPr marL="12700" marR="12700" algn="just">
              <a:lnSpc>
                <a:spcPct val="120000"/>
              </a:lnSpc>
            </a:pPr>
            <a:r>
              <a:rPr lang="it-IT" sz="2400" b="1" spc="-5" dirty="0">
                <a:solidFill>
                  <a:srgbClr val="006666"/>
                </a:solidFill>
                <a:latin typeface="Arial" panose="020B0604020202020204" pitchFamily="34" charset="0"/>
                <a:cs typeface="Arial" panose="020B0604020202020204" pitchFamily="34" charset="0"/>
              </a:rPr>
              <a:t>La crisi climatica globale si sta aggravando. Con gli impegni dichiarati dagli Stati, siamo ben lontani dall’Accordo di Parigi: stiamo marciando verso i 3°C a</a:t>
            </a:r>
          </a:p>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fine secolo, ritenuto un livello di </a:t>
            </a:r>
            <a:r>
              <a:rPr sz="2400" b="1" spc="-5" dirty="0" err="1">
                <a:solidFill>
                  <a:srgbClr val="006666"/>
                </a:solidFill>
                <a:latin typeface="Arial" panose="020B0604020202020204" pitchFamily="34" charset="0"/>
                <a:cs typeface="Arial" panose="020B0604020202020204" pitchFamily="34" charset="0"/>
              </a:rPr>
              <a:t>riscaldamento</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globale</a:t>
            </a:r>
            <a:r>
              <a:rPr lang="it-IT" sz="2400" b="1" spc="-5" dirty="0">
                <a:solidFill>
                  <a:srgbClr val="006666"/>
                </a:solidFill>
                <a:latin typeface="Arial" panose="020B0604020202020204" pitchFamily="34" charset="0"/>
                <a:cs typeface="Arial" panose="020B0604020202020204" pitchFamily="34" charset="0"/>
              </a:rPr>
              <a:t> molto pericoloso, dalle conseguenze gravissime.</a:t>
            </a:r>
          </a:p>
          <a:p>
            <a:pPr marL="12700" marR="12700" algn="just">
              <a:lnSpc>
                <a:spcPct val="120000"/>
              </a:lnSpc>
            </a:pPr>
            <a:r>
              <a:rPr lang="it-IT" sz="2400" b="1" spc="-5" dirty="0">
                <a:solidFill>
                  <a:srgbClr val="006666"/>
                </a:solidFill>
                <a:latin typeface="Arial" panose="020B0604020202020204" pitchFamily="34" charset="0"/>
                <a:cs typeface="Arial" panose="020B0604020202020204" pitchFamily="34" charset="0"/>
              </a:rPr>
              <a:t>Dopo tre anni di stabilità, le emissioni di CO</a:t>
            </a:r>
            <a:r>
              <a:rPr lang="it-IT" sz="2400" b="1" spc="-5" baseline="-25000" dirty="0">
                <a:solidFill>
                  <a:srgbClr val="006666"/>
                </a:solidFill>
                <a:latin typeface="Arial" panose="020B0604020202020204" pitchFamily="34" charset="0"/>
                <a:cs typeface="Arial" panose="020B0604020202020204" pitchFamily="34" charset="0"/>
              </a:rPr>
              <a:t>2</a:t>
            </a:r>
            <a:r>
              <a:rPr lang="it-IT" sz="2400" b="1" spc="-5" dirty="0">
                <a:solidFill>
                  <a:srgbClr val="006666"/>
                </a:solidFill>
                <a:latin typeface="Arial" panose="020B0604020202020204" pitchFamily="34" charset="0"/>
                <a:cs typeface="Arial" panose="020B0604020202020204" pitchFamily="34" charset="0"/>
              </a:rPr>
              <a:t>  sono cresciute dell'1,6% nel 2017 e del 2,7% nel 2018, fino a un record di 37,1 </a:t>
            </a:r>
            <a:r>
              <a:rPr lang="it-IT" sz="2400" b="1" spc="-5" dirty="0" err="1">
                <a:solidFill>
                  <a:srgbClr val="006666"/>
                </a:solidFill>
                <a:latin typeface="Arial" panose="020B0604020202020204" pitchFamily="34" charset="0"/>
                <a:cs typeface="Arial" panose="020B0604020202020204" pitchFamily="34" charset="0"/>
              </a:rPr>
              <a:t>Gt</a:t>
            </a:r>
            <a:r>
              <a:rPr lang="it-IT" sz="2400" b="1" spc="-5" dirty="0">
                <a:solidFill>
                  <a:srgbClr val="006666"/>
                </a:solidFill>
                <a:latin typeface="Arial" panose="020B0604020202020204" pitchFamily="34" charset="0"/>
                <a:cs typeface="Arial" panose="020B0604020202020204" pitchFamily="34" charset="0"/>
              </a:rPr>
              <a:t>. La concentrazione di CO</a:t>
            </a:r>
            <a:r>
              <a:rPr lang="it-IT" sz="2400" b="1" spc="-5" baseline="-25000" dirty="0">
                <a:solidFill>
                  <a:srgbClr val="006666"/>
                </a:solidFill>
                <a:latin typeface="Arial" panose="020B0604020202020204" pitchFamily="34" charset="0"/>
                <a:cs typeface="Arial" panose="020B0604020202020204" pitchFamily="34" charset="0"/>
              </a:rPr>
              <a:t>2</a:t>
            </a:r>
            <a:r>
              <a:rPr lang="it-IT" sz="2400" b="1" spc="-5" dirty="0">
                <a:solidFill>
                  <a:srgbClr val="006666"/>
                </a:solidFill>
                <a:latin typeface="Arial" panose="020B0604020202020204" pitchFamily="34" charset="0"/>
                <a:cs typeface="Arial" panose="020B0604020202020204" pitchFamily="34" charset="0"/>
              </a:rPr>
              <a:t>  in atmosfera ha oramai superato 416 parti per milione, un valore che la Terra non ha mai conosciuto almeno negli ultimi 800 mila anni.</a:t>
            </a:r>
          </a:p>
          <a:p>
            <a:pPr marL="12700"/>
            <a:endParaRPr lang="it-IT" sz="2100" dirty="0">
              <a:latin typeface="DejaVu Sans"/>
              <a:cs typeface="DejaVu Sans"/>
            </a:endParaRPr>
          </a:p>
          <a:p>
            <a:pPr marL="12700">
              <a:lnSpc>
                <a:spcPct val="100000"/>
              </a:lnSpc>
            </a:pPr>
            <a:endParaRPr sz="2100" dirty="0">
              <a:latin typeface="DejaVu Sans"/>
              <a:cs typeface="DejaVu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105401" cy="6858000"/>
          </a:xfrm>
          <a:prstGeom prst="rect">
            <a:avLst/>
          </a:prstGeom>
          <a:blipFill>
            <a:blip r:embed="rId2" cstate="print"/>
            <a:stretch>
              <a:fillRect t="-28571" r="-138806"/>
            </a:stretch>
          </a:blipFill>
        </p:spPr>
        <p:txBody>
          <a:bodyPr wrap="square" lIns="0" tIns="0" rIns="0" bIns="0" rtlCol="0">
            <a:noAutofit/>
          </a:bodyPr>
          <a:lstStyle/>
          <a:p>
            <a:endParaRPr/>
          </a:p>
        </p:txBody>
      </p:sp>
      <p:sp>
        <p:nvSpPr>
          <p:cNvPr id="4" name="object 4"/>
          <p:cNvSpPr txBox="1"/>
          <p:nvPr/>
        </p:nvSpPr>
        <p:spPr>
          <a:xfrm>
            <a:off x="5167746" y="1828800"/>
            <a:ext cx="6761017" cy="4953000"/>
          </a:xfrm>
          <a:prstGeom prst="rect">
            <a:avLst/>
          </a:prstGeom>
        </p:spPr>
        <p:txBody>
          <a:bodyPr vert="horz" wrap="square" lIns="0" tIns="0" rIns="0" bIns="0" rtlCol="0">
            <a:noAutofit/>
          </a:bodyPr>
          <a:lstStyle/>
          <a:p>
            <a:pPr algn="just">
              <a:spcAft>
                <a:spcPts val="600"/>
              </a:spcAft>
            </a:pPr>
            <a:r>
              <a:rPr lang="it-IT" sz="2400" b="1" spc="-5" dirty="0">
                <a:solidFill>
                  <a:srgbClr val="006666"/>
                </a:solidFill>
                <a:latin typeface="Arial" panose="020B0604020202020204" pitchFamily="34" charset="0"/>
                <a:cs typeface="Arial" panose="020B0604020202020204" pitchFamily="34" charset="0"/>
              </a:rPr>
              <a:t>2030 per attuare l’Accordo di Parigi. L’impegno contenuto nella versione attuale del PNIEC,  Piano nazionale integrato energia e clima,  deve portare la riduzione delle emissioni di gas serra dal 37 al 55% al 2030 rispetto al 1990.</a:t>
            </a:r>
          </a:p>
          <a:p>
            <a:pPr marL="12700" marR="12700" algn="just">
              <a:spcAft>
                <a:spcPts val="600"/>
              </a:spcAft>
              <a:tabLst>
                <a:tab pos="240665" algn="l"/>
                <a:tab pos="3163570" algn="l"/>
              </a:tabLst>
            </a:pPr>
            <a:r>
              <a:rPr lang="it-IT" sz="2400" b="1" spc="-5" dirty="0">
                <a:solidFill>
                  <a:srgbClr val="006666"/>
                </a:solidFill>
                <a:latin typeface="Arial" panose="020B0604020202020204" pitchFamily="34" charset="0"/>
                <a:cs typeface="Arial" panose="020B0604020202020204" pitchFamily="34" charset="0"/>
              </a:rPr>
              <a:t>Per poter arrivare ad azzerare le emissioni nette al 2050 è necessario scendere dalle 426 Mt di CO</a:t>
            </a:r>
            <a:r>
              <a:rPr lang="it-IT" sz="2400" b="1" spc="-5" baseline="-25000" dirty="0">
                <a:solidFill>
                  <a:srgbClr val="006666"/>
                </a:solidFill>
                <a:latin typeface="Arial" panose="020B0604020202020204" pitchFamily="34" charset="0"/>
                <a:cs typeface="Arial" panose="020B0604020202020204" pitchFamily="34" charset="0"/>
              </a:rPr>
              <a:t>2</a:t>
            </a:r>
            <a:r>
              <a:rPr lang="it-IT" sz="2400" b="1" spc="-5" dirty="0">
                <a:solidFill>
                  <a:srgbClr val="006666"/>
                </a:solidFill>
                <a:latin typeface="Arial" panose="020B0604020202020204" pitchFamily="34" charset="0"/>
                <a:cs typeface="Arial" panose="020B0604020202020204" pitchFamily="34" charset="0"/>
              </a:rPr>
              <a:t> del 2018 a 260 Mt nel 2030. Con le misure attuali si arriverebbe a circa 380 Mt. Servono misure aggiuntive per ridurre di ulteriori 120 Mt le emissioni al 2030 e proseguire alla decarbonizzazione al 2050.</a:t>
            </a:r>
          </a:p>
          <a:p>
            <a:pPr marL="12700" marR="12700" algn="just">
              <a:lnSpc>
                <a:spcPct val="100400"/>
              </a:lnSpc>
              <a:tabLst>
                <a:tab pos="240665" algn="l"/>
                <a:tab pos="3163570" algn="l"/>
              </a:tabLst>
            </a:pPr>
            <a:endParaRPr lang="it-IT" sz="2200" spc="-10" dirty="0">
              <a:latin typeface="DejaVu Sans"/>
              <a:cs typeface="DejaVu Sans"/>
            </a:endParaRPr>
          </a:p>
          <a:p>
            <a:pPr marL="12700" marR="12700" algn="just">
              <a:lnSpc>
                <a:spcPct val="100400"/>
              </a:lnSpc>
              <a:tabLst>
                <a:tab pos="240665" algn="l"/>
                <a:tab pos="3163570" algn="l"/>
              </a:tabLst>
            </a:pPr>
            <a:endParaRPr lang="it-IT" sz="2200" spc="-10" dirty="0">
              <a:latin typeface="DejaVu Sans"/>
              <a:cs typeface="DejaVu Sans"/>
            </a:endParaRPr>
          </a:p>
          <a:p>
            <a:pPr marL="12700" marR="12700" algn="just">
              <a:lnSpc>
                <a:spcPct val="100400"/>
              </a:lnSpc>
              <a:tabLst>
                <a:tab pos="240665" algn="l"/>
                <a:tab pos="3163570" algn="l"/>
              </a:tabLst>
            </a:pPr>
            <a:r>
              <a:rPr lang="it-IT" sz="2200" spc="-10" dirty="0">
                <a:latin typeface="DejaVu Sans"/>
                <a:cs typeface="DejaVu Sans"/>
              </a:rPr>
              <a:t> </a:t>
            </a:r>
            <a:endParaRPr sz="2200" dirty="0">
              <a:latin typeface="DejaVu Sans"/>
              <a:cs typeface="DejaVu Sans"/>
            </a:endParaRPr>
          </a:p>
        </p:txBody>
      </p:sp>
      <p:sp>
        <p:nvSpPr>
          <p:cNvPr id="6" name="object 6"/>
          <p:cNvSpPr txBox="1"/>
          <p:nvPr/>
        </p:nvSpPr>
        <p:spPr>
          <a:xfrm>
            <a:off x="914400" y="1905000"/>
            <a:ext cx="3124200" cy="2000712"/>
          </a:xfrm>
          <a:prstGeom prst="rect">
            <a:avLst/>
          </a:prstGeom>
        </p:spPr>
        <p:txBody>
          <a:bodyPr vert="horz" wrap="square" lIns="0" tIns="0" rIns="0" bIns="0" rtlCol="0">
            <a:noAutofit/>
          </a:bodyPr>
          <a:lstStyle/>
          <a:p>
            <a:pPr marL="12700" marR="12700">
              <a:lnSpc>
                <a:spcPct val="100000"/>
              </a:lnSpc>
            </a:pPr>
            <a:r>
              <a:rPr lang="it-IT" sz="3200" b="1" spc="-25" dirty="0">
                <a:solidFill>
                  <a:srgbClr val="FFFFFF"/>
                </a:solidFill>
                <a:latin typeface="DejaVu Sans"/>
                <a:cs typeface="DejaVu Sans"/>
              </a:rPr>
              <a:t>PUNTARE    SU OBIETTIVI CLIMATICI AMBIZIOSI</a:t>
            </a:r>
            <a:endParaRPr sz="3200" b="1" spc="-25" dirty="0">
              <a:solidFill>
                <a:srgbClr val="FFFFFF"/>
              </a:solidFill>
              <a:latin typeface="DejaVu Sans"/>
              <a:cs typeface="DejaVu Sans"/>
            </a:endParaRPr>
          </a:p>
        </p:txBody>
      </p:sp>
      <p:sp>
        <p:nvSpPr>
          <p:cNvPr id="5" name="CasellaDiTesto 4">
            <a:extLst>
              <a:ext uri="{FF2B5EF4-FFF2-40B4-BE49-F238E27FC236}">
                <a16:creationId xmlns:a16="http://schemas.microsoft.com/office/drawing/2014/main" id="{814D5B6C-9FC4-42D2-AA54-BCC1A0A7CD27}"/>
              </a:ext>
            </a:extLst>
          </p:cNvPr>
          <p:cNvSpPr txBox="1"/>
          <p:nvPr/>
        </p:nvSpPr>
        <p:spPr>
          <a:xfrm>
            <a:off x="3886200" y="672543"/>
            <a:ext cx="8153400" cy="1200329"/>
          </a:xfrm>
          <a:prstGeom prst="rect">
            <a:avLst/>
          </a:prstGeom>
          <a:noFill/>
        </p:spPr>
        <p:txBody>
          <a:bodyPr wrap="square" rtlCol="0">
            <a:spAutoFit/>
          </a:bodyPr>
          <a:lstStyle/>
          <a:p>
            <a:pPr marL="12700" marR="12700" algn="just">
              <a:spcAft>
                <a:spcPts val="600"/>
              </a:spcAft>
              <a:tabLst>
                <a:tab pos="240665" algn="l"/>
                <a:tab pos="3163570" algn="l"/>
              </a:tabLst>
            </a:pPr>
            <a:r>
              <a:rPr lang="it-IT" sz="2400" b="1" spc="-5" dirty="0">
                <a:solidFill>
                  <a:srgbClr val="006666"/>
                </a:solidFill>
                <a:latin typeface="Arial" panose="020B0604020202020204" pitchFamily="34" charset="0"/>
                <a:cs typeface="Arial" panose="020B0604020202020204" pitchFamily="34" charset="0"/>
              </a:rPr>
              <a:t>L’Italia dovrebbe sostenere la posizione del Parlamento Europeo e dei Paesi che, a livello mondiale,  chiedono  di rivedere  gli impegni europei 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5200" y="0"/>
            <a:ext cx="4876800" cy="6858000"/>
          </a:xfrm>
          <a:prstGeom prst="rect">
            <a:avLst/>
          </a:prstGeom>
          <a:blipFill>
            <a:blip r:embed="rId3" cstate="print"/>
            <a:stretch>
              <a:fillRect l="-150000" t="-32353"/>
            </a:stretch>
          </a:blipFill>
        </p:spPr>
        <p:txBody>
          <a:bodyPr wrap="square" lIns="0" tIns="0" rIns="0" bIns="0" rtlCol="0">
            <a:noAutofit/>
          </a:bodyPr>
          <a:lstStyle/>
          <a:p>
            <a:endParaRPr/>
          </a:p>
        </p:txBody>
      </p:sp>
      <p:sp>
        <p:nvSpPr>
          <p:cNvPr id="3" name="object 3"/>
          <p:cNvSpPr txBox="1"/>
          <p:nvPr/>
        </p:nvSpPr>
        <p:spPr>
          <a:xfrm>
            <a:off x="8382000" y="2438400"/>
            <a:ext cx="3657600" cy="1520536"/>
          </a:xfrm>
          <a:prstGeom prst="rect">
            <a:avLst/>
          </a:prstGeom>
        </p:spPr>
        <p:txBody>
          <a:bodyPr vert="horz" wrap="square" lIns="0" tIns="0" rIns="0" bIns="0" rtlCol="0">
            <a:noAutofit/>
          </a:bodyPr>
          <a:lstStyle/>
          <a:p>
            <a:pPr marR="13335">
              <a:lnSpc>
                <a:spcPct val="100000"/>
              </a:lnSpc>
            </a:pPr>
            <a:r>
              <a:rPr lang="it-IT" sz="3200" b="1" spc="-25" dirty="0">
                <a:solidFill>
                  <a:srgbClr val="FFFFFF"/>
                </a:solidFill>
                <a:latin typeface="DejaVu Sans"/>
                <a:cs typeface="DejaVu Sans"/>
              </a:rPr>
              <a:t>LA TRANSIZIONE ENERGETIC</a:t>
            </a:r>
            <a:r>
              <a:rPr lang="it-IT" sz="3200" b="1" spc="-20" dirty="0">
                <a:solidFill>
                  <a:srgbClr val="FFFFFF"/>
                </a:solidFill>
                <a:latin typeface="DejaVu Sans"/>
                <a:cs typeface="DejaVu Sans"/>
              </a:rPr>
              <a:t>A</a:t>
            </a:r>
            <a:endParaRPr sz="3200" dirty="0">
              <a:latin typeface="DejaVu Sans"/>
              <a:cs typeface="DejaVu Sans"/>
            </a:endParaRPr>
          </a:p>
          <a:p>
            <a:pPr marR="12700">
              <a:lnSpc>
                <a:spcPct val="100000"/>
              </a:lnSpc>
            </a:pPr>
            <a:endParaRPr sz="3200" dirty="0">
              <a:latin typeface="DejaVu Sans"/>
              <a:cs typeface="DejaVu Sans"/>
            </a:endParaRPr>
          </a:p>
        </p:txBody>
      </p:sp>
      <p:sp>
        <p:nvSpPr>
          <p:cNvPr id="5" name="object 5"/>
          <p:cNvSpPr txBox="1"/>
          <p:nvPr/>
        </p:nvSpPr>
        <p:spPr>
          <a:xfrm>
            <a:off x="298399" y="2971800"/>
            <a:ext cx="6945395" cy="3654136"/>
          </a:xfrm>
          <a:prstGeom prst="rect">
            <a:avLst/>
          </a:prstGeom>
        </p:spPr>
        <p:txBody>
          <a:bodyPr vert="horz" wrap="square" lIns="0" tIns="0" rIns="0" bIns="0" rtlCol="0">
            <a:noAutofit/>
          </a:bodyPr>
          <a:lstStyle/>
          <a:p>
            <a:pPr marR="12700" algn="just">
              <a:lnSpc>
                <a:spcPct val="120000"/>
              </a:lnSpc>
              <a:spcAft>
                <a:spcPts val="600"/>
              </a:spcAft>
              <a:tabLst>
                <a:tab pos="4521200" algn="l"/>
              </a:tabLst>
            </a:pPr>
            <a:r>
              <a:rPr lang="it-IT" sz="2200" b="1" spc="-5" dirty="0">
                <a:solidFill>
                  <a:srgbClr val="006666"/>
                </a:solidFill>
                <a:latin typeface="Arial" panose="020B0604020202020204" pitchFamily="34" charset="0"/>
                <a:cs typeface="Arial" panose="020B0604020202020204" pitchFamily="34" charset="0"/>
              </a:rPr>
              <a:t>Le </a:t>
            </a:r>
            <a:r>
              <a:rPr lang="it-IT" sz="2200" b="1" i="1" spc="-5" dirty="0">
                <a:solidFill>
                  <a:srgbClr val="006666"/>
                </a:solidFill>
                <a:latin typeface="Arial" panose="020B0604020202020204" pitchFamily="34" charset="0"/>
                <a:cs typeface="Arial" panose="020B0604020202020204" pitchFamily="34" charset="0"/>
              </a:rPr>
              <a:t>fonti di energia rinnovabile</a:t>
            </a:r>
            <a:r>
              <a:rPr lang="it-IT" sz="2200" b="1" spc="-5" dirty="0">
                <a:solidFill>
                  <a:srgbClr val="006666"/>
                </a:solidFill>
                <a:latin typeface="Arial" panose="020B0604020202020204" pitchFamily="34" charset="0"/>
                <a:cs typeface="Arial" panose="020B0604020202020204" pitchFamily="34" charset="0"/>
              </a:rPr>
              <a:t>: per gli usi termici occorre </a:t>
            </a:r>
            <a:r>
              <a:rPr sz="2200" b="1" spc="-5" dirty="0" err="1">
                <a:solidFill>
                  <a:srgbClr val="006666"/>
                </a:solidFill>
                <a:latin typeface="Arial" panose="020B0604020202020204" pitchFamily="34" charset="0"/>
                <a:cs typeface="Arial" panose="020B0604020202020204" pitchFamily="34" charset="0"/>
              </a:rPr>
              <a:t>raddoppiare</a:t>
            </a:r>
            <a:r>
              <a:rPr sz="2200" b="1" spc="-5" dirty="0">
                <a:solidFill>
                  <a:srgbClr val="006666"/>
                </a:solidFill>
                <a:latin typeface="Arial" panose="020B0604020202020204" pitchFamily="34" charset="0"/>
                <a:cs typeface="Arial" panose="020B0604020202020204" pitchFamily="34" charset="0"/>
              </a:rPr>
              <a:t> il contributo delle pompe di calore e aumentare geotermia, solare termico e biomasse, in particolare con teleriscaldamento e cogenerazione. Per le rinnovabili elettriche occorre arrivare al 65% al 2030. Per i trasporti va sostenuta l’elettrificazione dei </a:t>
            </a:r>
            <a:r>
              <a:rPr sz="2200" b="1" spc="-5" dirty="0" err="1">
                <a:solidFill>
                  <a:srgbClr val="006666"/>
                </a:solidFill>
                <a:latin typeface="Arial" panose="020B0604020202020204" pitchFamily="34" charset="0"/>
                <a:cs typeface="Arial" panose="020B0604020202020204" pitchFamily="34" charset="0"/>
              </a:rPr>
              <a:t>consumi</a:t>
            </a:r>
            <a:r>
              <a:rPr sz="2200" b="1" spc="-5" dirty="0">
                <a:solidFill>
                  <a:srgbClr val="006666"/>
                </a:solidFill>
                <a:latin typeface="Arial" panose="020B0604020202020204" pitchFamily="34" charset="0"/>
                <a:cs typeface="Arial" panose="020B0604020202020204" pitchFamily="34" charset="0"/>
              </a:rPr>
              <a:t>,</a:t>
            </a:r>
            <a:r>
              <a:rPr lang="it-IT" sz="2200" b="1" spc="-5" dirty="0">
                <a:solidFill>
                  <a:srgbClr val="006666"/>
                </a:solidFill>
                <a:latin typeface="Arial" panose="020B0604020202020204" pitchFamily="34" charset="0"/>
                <a:cs typeface="Arial" panose="020B0604020202020204" pitchFamily="34" charset="0"/>
              </a:rPr>
              <a:t> </a:t>
            </a:r>
            <a:r>
              <a:rPr sz="2200" b="1" spc="-5" dirty="0" err="1">
                <a:solidFill>
                  <a:srgbClr val="006666"/>
                </a:solidFill>
                <a:latin typeface="Arial" panose="020B0604020202020204" pitchFamily="34" charset="0"/>
                <a:cs typeface="Arial" panose="020B0604020202020204" pitchFamily="34" charset="0"/>
              </a:rPr>
              <a:t>incentivato</a:t>
            </a:r>
            <a:r>
              <a:rPr sz="2200" b="1" spc="-5" dirty="0">
                <a:solidFill>
                  <a:srgbClr val="006666"/>
                </a:solidFill>
                <a:latin typeface="Arial" panose="020B0604020202020204" pitchFamily="34" charset="0"/>
                <a:cs typeface="Arial" panose="020B0604020202020204" pitchFamily="34" charset="0"/>
              </a:rPr>
              <a:t> lo sviluppo di biocarburanti avanzati, del biometano e </a:t>
            </a:r>
            <a:r>
              <a:rPr lang="it-IT" sz="2200" b="1" spc="-5" dirty="0">
                <a:solidFill>
                  <a:srgbClr val="006666"/>
                </a:solidFill>
                <a:latin typeface="Arial" panose="020B0604020202020204" pitchFamily="34" charset="0"/>
                <a:cs typeface="Arial" panose="020B0604020202020204" pitchFamily="34" charset="0"/>
              </a:rPr>
              <a:t>de</a:t>
            </a:r>
            <a:r>
              <a:rPr sz="2200" b="1" spc="-5" dirty="0" err="1">
                <a:solidFill>
                  <a:srgbClr val="006666"/>
                </a:solidFill>
                <a:latin typeface="Arial" panose="020B0604020202020204" pitchFamily="34" charset="0"/>
                <a:cs typeface="Arial" panose="020B0604020202020204" pitchFamily="34" charset="0"/>
              </a:rPr>
              <a:t>ll’idrogeno</a:t>
            </a:r>
            <a:r>
              <a:rPr lang="it-IT" sz="2200" b="1" spc="-5" dirty="0">
                <a:solidFill>
                  <a:srgbClr val="006666"/>
                </a:solidFill>
                <a:latin typeface="Arial" panose="020B0604020202020204" pitchFamily="34" charset="0"/>
                <a:cs typeface="Arial" panose="020B0604020202020204" pitchFamily="34" charset="0"/>
              </a:rPr>
              <a:t> verde.</a:t>
            </a:r>
            <a:endParaRPr sz="2200" b="1" spc="-5" dirty="0">
              <a:solidFill>
                <a:srgbClr val="006666"/>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DFE0B247-6B93-422A-89C3-294AFA3CD208}"/>
              </a:ext>
            </a:extLst>
          </p:cNvPr>
          <p:cNvSpPr txBox="1"/>
          <p:nvPr/>
        </p:nvSpPr>
        <p:spPr>
          <a:xfrm>
            <a:off x="204355" y="381000"/>
            <a:ext cx="7644245" cy="2960811"/>
          </a:xfrm>
          <a:prstGeom prst="rect">
            <a:avLst/>
          </a:prstGeom>
          <a:noFill/>
        </p:spPr>
        <p:txBody>
          <a:bodyPr wrap="square" rtlCol="0">
            <a:spAutoFit/>
          </a:bodyPr>
          <a:lstStyle/>
          <a:p>
            <a:pPr marL="12700" marR="12700" algn="just">
              <a:lnSpc>
                <a:spcPct val="120000"/>
              </a:lnSpc>
              <a:spcAft>
                <a:spcPts val="600"/>
              </a:spcAft>
              <a:tabLst>
                <a:tab pos="4521200" algn="l"/>
              </a:tabLst>
            </a:pPr>
            <a:r>
              <a:rPr lang="it-IT" sz="2200" b="1" spc="-5" dirty="0">
                <a:solidFill>
                  <a:srgbClr val="006666"/>
                </a:solidFill>
                <a:latin typeface="Arial" panose="020B0604020202020204" pitchFamily="34" charset="0"/>
                <a:cs typeface="Arial" panose="020B0604020202020204" pitchFamily="34" charset="0"/>
              </a:rPr>
              <a:t>La </a:t>
            </a:r>
            <a:r>
              <a:rPr lang="it-IT" sz="2200" b="1" i="1" spc="-5" dirty="0">
                <a:solidFill>
                  <a:srgbClr val="006666"/>
                </a:solidFill>
                <a:latin typeface="Arial" panose="020B0604020202020204" pitchFamily="34" charset="0"/>
                <a:cs typeface="Arial" panose="020B0604020202020204" pitchFamily="34" charset="0"/>
              </a:rPr>
              <a:t>transizione energetica </a:t>
            </a:r>
            <a:r>
              <a:rPr lang="it-IT" sz="2200" b="1" spc="-5" dirty="0">
                <a:solidFill>
                  <a:srgbClr val="006666"/>
                </a:solidFill>
                <a:latin typeface="Arial" panose="020B0604020202020204" pitchFamily="34" charset="0"/>
                <a:cs typeface="Arial" panose="020B0604020202020204" pitchFamily="34" charset="0"/>
              </a:rPr>
              <a:t>dovrà avvenire lungo due direttrici:</a:t>
            </a:r>
          </a:p>
          <a:p>
            <a:pPr marL="12700" marR="12700" algn="just">
              <a:lnSpc>
                <a:spcPct val="120000"/>
              </a:lnSpc>
              <a:spcAft>
                <a:spcPts val="600"/>
              </a:spcAft>
              <a:tabLst>
                <a:tab pos="4521200" algn="l"/>
              </a:tabLst>
            </a:pPr>
            <a:r>
              <a:rPr lang="it-IT" sz="2200" b="1" spc="-5" dirty="0">
                <a:solidFill>
                  <a:srgbClr val="006666"/>
                </a:solidFill>
                <a:latin typeface="Arial" panose="020B0604020202020204" pitchFamily="34" charset="0"/>
                <a:cs typeface="Arial" panose="020B0604020202020204" pitchFamily="34" charset="0"/>
              </a:rPr>
              <a:t>L’</a:t>
            </a:r>
            <a:r>
              <a:rPr lang="it-IT" sz="2200" b="1" i="1" spc="-5" dirty="0">
                <a:solidFill>
                  <a:srgbClr val="006666"/>
                </a:solidFill>
                <a:latin typeface="Arial" panose="020B0604020202020204" pitchFamily="34" charset="0"/>
                <a:cs typeface="Arial" panose="020B0604020202020204" pitchFamily="34" charset="0"/>
              </a:rPr>
              <a:t>efficienza energetica</a:t>
            </a:r>
            <a:r>
              <a:rPr lang="it-IT" sz="2200" b="1" spc="-5" dirty="0">
                <a:solidFill>
                  <a:srgbClr val="006666"/>
                </a:solidFill>
                <a:latin typeface="Arial" panose="020B0604020202020204" pitchFamily="34" charset="0"/>
                <a:cs typeface="Arial" panose="020B0604020202020204" pitchFamily="34" charset="0"/>
              </a:rPr>
              <a:t>: rendere più incisiva la riqualificazione energetica del patrimonio edilizio pubblico e privato, sviluppare l’economia circolare e la mobilità sostenibile.</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5644" y="-60295"/>
            <a:ext cx="12317644" cy="6858000"/>
          </a:xfrm>
          <a:prstGeom prst="rect">
            <a:avLst/>
          </a:prstGeom>
          <a:blipFill>
            <a:blip r:embed="rId3" cstate="print"/>
            <a:stretch>
              <a:fillRect/>
            </a:stretch>
          </a:blipFill>
        </p:spPr>
        <p:txBody>
          <a:bodyPr wrap="square" lIns="0" tIns="0" rIns="0" bIns="0" rtlCol="0">
            <a:noAutofit/>
          </a:bodyPr>
          <a:lstStyle/>
          <a:p>
            <a:endParaRPr dirty="0"/>
          </a:p>
        </p:txBody>
      </p:sp>
      <p:sp>
        <p:nvSpPr>
          <p:cNvPr id="3" name="object 3"/>
          <p:cNvSpPr txBox="1"/>
          <p:nvPr/>
        </p:nvSpPr>
        <p:spPr>
          <a:xfrm>
            <a:off x="299720" y="5128259"/>
            <a:ext cx="2844165" cy="989330"/>
          </a:xfrm>
          <a:prstGeom prst="rect">
            <a:avLst/>
          </a:prstGeom>
        </p:spPr>
        <p:txBody>
          <a:bodyPr vert="horz" wrap="square" lIns="0" tIns="0" rIns="0" bIns="0" rtlCol="0">
            <a:noAutofit/>
          </a:bodyPr>
          <a:lstStyle/>
          <a:p>
            <a:pPr marL="12700" marR="12700">
              <a:lnSpc>
                <a:spcPct val="100000"/>
              </a:lnSpc>
            </a:pPr>
            <a:r>
              <a:rPr lang="it-IT" sz="3200" b="1" spc="5" dirty="0">
                <a:solidFill>
                  <a:srgbClr val="FFFFFF"/>
                </a:solidFill>
                <a:latin typeface="DejaVu Sans"/>
                <a:cs typeface="DejaVu Sans"/>
              </a:rPr>
              <a:t>ECONOMIA CIRCOLARE</a:t>
            </a:r>
            <a:endParaRPr sz="3200" dirty="0">
              <a:latin typeface="DejaVu Sans"/>
              <a:cs typeface="DejaVu Sans"/>
            </a:endParaRPr>
          </a:p>
        </p:txBody>
      </p:sp>
      <p:sp>
        <p:nvSpPr>
          <p:cNvPr id="4" name="object 4"/>
          <p:cNvSpPr txBox="1"/>
          <p:nvPr/>
        </p:nvSpPr>
        <p:spPr>
          <a:xfrm>
            <a:off x="420369" y="309789"/>
            <a:ext cx="11262360" cy="4490811"/>
          </a:xfrm>
          <a:prstGeom prst="rect">
            <a:avLst/>
          </a:prstGeom>
        </p:spPr>
        <p:txBody>
          <a:bodyPr vert="horz" wrap="square" lIns="0" tIns="0" rIns="0" bIns="0" rtlCol="0">
            <a:noAutofit/>
          </a:bodyPr>
          <a:lstStyle/>
          <a:p>
            <a:pPr algn="just">
              <a:lnSpc>
                <a:spcPct val="120000"/>
              </a:lnSpc>
              <a:spcAft>
                <a:spcPts val="600"/>
              </a:spcAft>
              <a:tabLst>
                <a:tab pos="241300" algn="l"/>
              </a:tabLst>
            </a:pPr>
            <a:r>
              <a:rPr sz="2400" b="1" spc="-5" dirty="0" err="1">
                <a:solidFill>
                  <a:srgbClr val="006666"/>
                </a:solidFill>
                <a:latin typeface="Arial" panose="020B0604020202020204" pitchFamily="34" charset="0"/>
                <a:cs typeface="Arial" panose="020B0604020202020204" pitchFamily="34" charset="0"/>
              </a:rPr>
              <a:t>L’</a:t>
            </a:r>
            <a:r>
              <a:rPr sz="2400" b="1" i="1" spc="-5" dirty="0" err="1">
                <a:solidFill>
                  <a:srgbClr val="006666"/>
                </a:solidFill>
                <a:latin typeface="Arial" panose="020B0604020202020204" pitchFamily="34" charset="0"/>
                <a:cs typeface="Arial" panose="020B0604020202020204" pitchFamily="34" charset="0"/>
              </a:rPr>
              <a:t>economia</a:t>
            </a:r>
            <a:r>
              <a:rPr sz="2400" b="1" i="1" spc="-5" dirty="0">
                <a:solidFill>
                  <a:srgbClr val="006666"/>
                </a:solidFill>
                <a:latin typeface="Arial" panose="020B0604020202020204" pitchFamily="34" charset="0"/>
                <a:cs typeface="Arial" panose="020B0604020202020204" pitchFamily="34" charset="0"/>
              </a:rPr>
              <a:t> </a:t>
            </a:r>
            <a:r>
              <a:rPr sz="2400" b="1" i="1" spc="-5" dirty="0" err="1">
                <a:solidFill>
                  <a:srgbClr val="006666"/>
                </a:solidFill>
                <a:latin typeface="Arial" panose="020B0604020202020204" pitchFamily="34" charset="0"/>
                <a:cs typeface="Arial" panose="020B0604020202020204" pitchFamily="34" charset="0"/>
              </a:rPr>
              <a:t>circolare</a:t>
            </a:r>
            <a:r>
              <a:rPr sz="2400" b="1" i="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è </a:t>
            </a:r>
            <a:r>
              <a:rPr sz="2400" b="1" spc="-5" dirty="0" err="1">
                <a:solidFill>
                  <a:srgbClr val="006666"/>
                </a:solidFill>
                <a:latin typeface="Arial" panose="020B0604020202020204" pitchFamily="34" charset="0"/>
                <a:cs typeface="Arial" panose="020B0604020202020204" pitchFamily="34" charset="0"/>
              </a:rPr>
              <a:t>indispensabile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anche</a:t>
            </a:r>
            <a:r>
              <a:rPr sz="2400" b="1" spc="-5" dirty="0">
                <a:solidFill>
                  <a:srgbClr val="006666"/>
                </a:solidFill>
                <a:latin typeface="Arial" panose="020B0604020202020204" pitchFamily="34" charset="0"/>
                <a:cs typeface="Arial" panose="020B0604020202020204" pitchFamily="34" charset="0"/>
              </a:rPr>
              <a:t> per la </a:t>
            </a:r>
            <a:r>
              <a:rPr sz="2400" b="1" spc="-5" dirty="0" err="1">
                <a:solidFill>
                  <a:srgbClr val="006666"/>
                </a:solidFill>
                <a:latin typeface="Arial" panose="020B0604020202020204" pitchFamily="34" charset="0"/>
                <a:cs typeface="Arial" panose="020B0604020202020204" pitchFamily="34" charset="0"/>
              </a:rPr>
              <a:t>decarbonizzazione</a:t>
            </a:r>
            <a:r>
              <a:rPr lang="it-IT" sz="2400" b="1" spc="-5" dirty="0">
                <a:solidFill>
                  <a:srgbClr val="006666"/>
                </a:solidFill>
                <a:latin typeface="Arial" panose="020B0604020202020204" pitchFamily="34" charset="0"/>
                <a:cs typeface="Arial" panose="020B0604020202020204" pitchFamily="34" charset="0"/>
              </a:rPr>
              <a:t>.</a:t>
            </a:r>
            <a:endParaRPr sz="2400" b="1" spc="-5" dirty="0">
              <a:solidFill>
                <a:srgbClr val="006666"/>
              </a:solidFill>
              <a:latin typeface="Arial" panose="020B0604020202020204" pitchFamily="34" charset="0"/>
              <a:cs typeface="Arial" panose="020B0604020202020204" pitchFamily="34" charset="0"/>
            </a:endParaRPr>
          </a:p>
          <a:p>
            <a:pPr marR="405130" algn="just">
              <a:lnSpc>
                <a:spcPct val="120000"/>
              </a:lnSpc>
              <a:spcAft>
                <a:spcPts val="600"/>
              </a:spcAft>
              <a:tabLst>
                <a:tab pos="241300" algn="l"/>
              </a:tabLst>
            </a:pPr>
            <a:r>
              <a:rPr sz="2400" b="1" spc="-5" dirty="0" err="1">
                <a:solidFill>
                  <a:srgbClr val="006666"/>
                </a:solidFill>
                <a:latin typeface="Arial" panose="020B0604020202020204" pitchFamily="34" charset="0"/>
                <a:cs typeface="Arial" panose="020B0604020202020204" pitchFamily="34" charset="0"/>
              </a:rPr>
              <a:t>Realizzare</a:t>
            </a:r>
            <a:r>
              <a:rPr sz="2400" b="1" spc="-5" dirty="0">
                <a:solidFill>
                  <a:srgbClr val="006666"/>
                </a:solidFill>
                <a:latin typeface="Arial" panose="020B0604020202020204" pitchFamily="34" charset="0"/>
                <a:cs typeface="Arial" panose="020B0604020202020204" pitchFamily="34" charset="0"/>
              </a:rPr>
              <a:t> un </a:t>
            </a:r>
            <a:r>
              <a:rPr sz="2400" b="1" spc="-5" dirty="0" err="1">
                <a:solidFill>
                  <a:srgbClr val="006666"/>
                </a:solidFill>
                <a:latin typeface="Arial" panose="020B0604020202020204" pitchFamily="34" charset="0"/>
                <a:cs typeface="Arial" panose="020B0604020202020204" pitchFamily="34" charset="0"/>
              </a:rPr>
              <a:t>rapido</a:t>
            </a:r>
            <a:r>
              <a:rPr sz="2400" b="1" spc="-5" dirty="0">
                <a:solidFill>
                  <a:srgbClr val="006666"/>
                </a:solidFill>
                <a:latin typeface="Arial" panose="020B0604020202020204" pitchFamily="34" charset="0"/>
                <a:cs typeface="Arial" panose="020B0604020202020204" pitchFamily="34" charset="0"/>
              </a:rPr>
              <a:t> ed </a:t>
            </a:r>
            <a:r>
              <a:rPr sz="2400" b="1" spc="-5" dirty="0" err="1">
                <a:solidFill>
                  <a:srgbClr val="006666"/>
                </a:solidFill>
                <a:latin typeface="Arial" panose="020B0604020202020204" pitchFamily="34" charset="0"/>
                <a:cs typeface="Arial" panose="020B0604020202020204" pitchFamily="34" charset="0"/>
              </a:rPr>
              <a:t>efficace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recepimento</a:t>
            </a:r>
            <a:r>
              <a:rPr sz="2400" b="1" spc="-5" dirty="0">
                <a:solidFill>
                  <a:srgbClr val="006666"/>
                </a:solidFill>
                <a:latin typeface="Arial" panose="020B0604020202020204" pitchFamily="34" charset="0"/>
                <a:cs typeface="Arial" panose="020B0604020202020204" pitchFamily="34" charset="0"/>
              </a:rPr>
              <a:t> del nuovo </a:t>
            </a:r>
            <a:r>
              <a:rPr sz="2400" b="1" spc="-5" dirty="0" err="1">
                <a:solidFill>
                  <a:srgbClr val="006666"/>
                </a:solidFill>
                <a:latin typeface="Arial" panose="020B0604020202020204" pitchFamily="34" charset="0"/>
                <a:cs typeface="Arial" panose="020B0604020202020204" pitchFamily="34" charset="0"/>
              </a:rPr>
              <a:t>pacchetto</a:t>
            </a:r>
            <a:r>
              <a:rPr sz="2400" b="1" spc="-5" dirty="0">
                <a:solidFill>
                  <a:srgbClr val="006666"/>
                </a:solidFill>
                <a:latin typeface="Arial" panose="020B0604020202020204" pitchFamily="34" charset="0"/>
                <a:cs typeface="Arial" panose="020B0604020202020204" pitchFamily="34" charset="0"/>
              </a:rPr>
              <a:t> di </a:t>
            </a:r>
            <a:r>
              <a:rPr sz="2400" b="1" spc="-5" dirty="0" err="1">
                <a:solidFill>
                  <a:srgbClr val="006666"/>
                </a:solidFill>
                <a:latin typeface="Arial" panose="020B0604020202020204" pitchFamily="34" charset="0"/>
                <a:cs typeface="Arial" panose="020B0604020202020204" pitchFamily="34" charset="0"/>
              </a:rPr>
              <a:t>Direttive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europee</a:t>
            </a:r>
            <a:r>
              <a:rPr sz="2400" b="1" spc="-5" dirty="0">
                <a:solidFill>
                  <a:srgbClr val="006666"/>
                </a:solidFill>
                <a:latin typeface="Arial" panose="020B0604020202020204" pitchFamily="34" charset="0"/>
                <a:cs typeface="Arial" panose="020B0604020202020204" pitchFamily="34" charset="0"/>
              </a:rPr>
              <a:t>. Dare </a:t>
            </a:r>
            <a:r>
              <a:rPr sz="2400" b="1" spc="-5" dirty="0" err="1">
                <a:solidFill>
                  <a:srgbClr val="006666"/>
                </a:solidFill>
                <a:latin typeface="Arial" panose="020B0604020202020204" pitchFamily="34" charset="0"/>
                <a:cs typeface="Arial" panose="020B0604020202020204" pitchFamily="34" charset="0"/>
              </a:rPr>
              <a:t>seguito</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allo</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sblocco</a:t>
            </a:r>
            <a:r>
              <a:rPr sz="2400" b="1" spc="-5" dirty="0">
                <a:solidFill>
                  <a:srgbClr val="006666"/>
                </a:solidFill>
                <a:latin typeface="Arial" panose="020B0604020202020204" pitchFamily="34" charset="0"/>
                <a:cs typeface="Arial" panose="020B0604020202020204" pitchFamily="34" charset="0"/>
              </a:rPr>
              <a:t> dell’</a:t>
            </a:r>
            <a:r>
              <a:rPr lang="it-IT" sz="2400" b="1" i="1" spc="-5" dirty="0">
                <a:solidFill>
                  <a:srgbClr val="006666"/>
                </a:solidFill>
                <a:latin typeface="Arial" panose="020B0604020202020204" pitchFamily="34" charset="0"/>
                <a:cs typeface="Arial" panose="020B0604020202020204" pitchFamily="34" charset="0"/>
              </a:rPr>
              <a:t>e</a:t>
            </a:r>
            <a:r>
              <a:rPr sz="2400" b="1" i="1" spc="-5" dirty="0" err="1">
                <a:solidFill>
                  <a:srgbClr val="006666"/>
                </a:solidFill>
                <a:latin typeface="Arial" panose="020B0604020202020204" pitchFamily="34" charset="0"/>
                <a:cs typeface="Arial" panose="020B0604020202020204" pitchFamily="34" charset="0"/>
              </a:rPr>
              <a:t>nd</a:t>
            </a:r>
            <a:r>
              <a:rPr sz="2400" b="1" i="1" spc="-5" dirty="0">
                <a:solidFill>
                  <a:srgbClr val="006666"/>
                </a:solidFill>
                <a:latin typeface="Arial" panose="020B0604020202020204" pitchFamily="34" charset="0"/>
                <a:cs typeface="Arial" panose="020B0604020202020204" pitchFamily="34" charset="0"/>
              </a:rPr>
              <a:t> of </a:t>
            </a:r>
            <a:r>
              <a:rPr lang="it-IT" sz="2400" b="1" i="1" spc="-5" dirty="0">
                <a:solidFill>
                  <a:srgbClr val="006666"/>
                </a:solidFill>
                <a:latin typeface="Arial" panose="020B0604020202020204" pitchFamily="34" charset="0"/>
                <a:cs typeface="Arial" panose="020B0604020202020204" pitchFamily="34" charset="0"/>
              </a:rPr>
              <a:t>w</a:t>
            </a:r>
            <a:r>
              <a:rPr sz="2400" b="1" i="1" spc="-5" dirty="0" err="1">
                <a:solidFill>
                  <a:srgbClr val="006666"/>
                </a:solidFill>
                <a:latin typeface="Arial" panose="020B0604020202020204" pitchFamily="34" charset="0"/>
                <a:cs typeface="Arial" panose="020B0604020202020204" pitchFamily="34" charset="0"/>
              </a:rPr>
              <a:t>aste</a:t>
            </a:r>
            <a:r>
              <a:rPr sz="2400" b="1" i="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e </a:t>
            </a:r>
            <a:r>
              <a:rPr sz="2400" b="1" spc="-5" dirty="0" err="1">
                <a:solidFill>
                  <a:srgbClr val="006666"/>
                </a:solidFill>
                <a:latin typeface="Arial" panose="020B0604020202020204" pitchFamily="34" charset="0"/>
                <a:cs typeface="Arial" panose="020B0604020202020204" pitchFamily="34" charset="0"/>
              </a:rPr>
              <a:t>migliorare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i</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controlli</a:t>
            </a:r>
            <a:r>
              <a:rPr lang="it-IT" sz="2400" b="1" spc="-5" dirty="0">
                <a:solidFill>
                  <a:srgbClr val="006666"/>
                </a:solidFill>
                <a:latin typeface="Arial" panose="020B0604020202020204" pitchFamily="34" charset="0"/>
                <a:cs typeface="Arial" panose="020B0604020202020204" pitchFamily="34" charset="0"/>
              </a:rPr>
              <a:t>.  </a:t>
            </a:r>
          </a:p>
          <a:p>
            <a:pPr marR="405130" algn="just">
              <a:lnSpc>
                <a:spcPct val="120000"/>
              </a:lnSpc>
              <a:spcAft>
                <a:spcPts val="600"/>
              </a:spcAft>
              <a:tabLst>
                <a:tab pos="241300" algn="l"/>
              </a:tabLst>
            </a:pPr>
            <a:r>
              <a:rPr lang="it-IT" sz="2400" b="1" spc="-5" dirty="0">
                <a:solidFill>
                  <a:srgbClr val="006666"/>
                </a:solidFill>
                <a:latin typeface="Arial" panose="020B0604020202020204" pitchFamily="34" charset="0"/>
                <a:cs typeface="Arial" panose="020B0604020202020204" pitchFamily="34" charset="0"/>
              </a:rPr>
              <a:t>Promuovere l’utilizzo condiviso, le simbiosi industriali, i mercati del riutilizzo, migliorare le tecnologie e incentivare il riciclo e il mercato dei prodotti del riciclo.  Migliorare l’uso degli strumenti economici per l’economia circolare.</a:t>
            </a:r>
          </a:p>
          <a:p>
            <a:pPr marR="405130" algn="r">
              <a:lnSpc>
                <a:spcPct val="120000"/>
              </a:lnSpc>
              <a:spcAft>
                <a:spcPts val="600"/>
              </a:spcAft>
              <a:tabLst>
                <a:tab pos="241300" algn="l"/>
              </a:tabLst>
            </a:pPr>
            <a:r>
              <a:rPr lang="it-IT" sz="2400" b="1" spc="-5" dirty="0">
                <a:solidFill>
                  <a:srgbClr val="006666"/>
                </a:solidFill>
                <a:latin typeface="Arial" panose="020B0604020202020204" pitchFamily="34" charset="0"/>
                <a:cs typeface="Arial" panose="020B0604020202020204" pitchFamily="34" charset="0"/>
              </a:rPr>
              <a:t>Sviluppare la </a:t>
            </a:r>
            <a:r>
              <a:rPr lang="it-IT" sz="2400" b="1" i="1" spc="-5" dirty="0">
                <a:solidFill>
                  <a:srgbClr val="006666"/>
                </a:solidFill>
                <a:latin typeface="Arial" panose="020B0604020202020204" pitchFamily="34" charset="0"/>
                <a:cs typeface="Arial" panose="020B0604020202020204" pitchFamily="34" charset="0"/>
              </a:rPr>
              <a:t>bioeconomia</a:t>
            </a:r>
            <a:r>
              <a:rPr lang="it-IT" sz="2400" b="1" spc="-5" dirty="0">
                <a:solidFill>
                  <a:srgbClr val="006666"/>
                </a:solidFill>
                <a:latin typeface="Arial" panose="020B0604020202020204" pitchFamily="34" charset="0"/>
                <a:cs typeface="Arial" panose="020B0604020202020204" pitchFamily="34" charset="0"/>
              </a:rPr>
              <a:t> circolare rigenerativa.</a:t>
            </a:r>
          </a:p>
          <a:p>
            <a:pPr marL="241300" marR="405130" indent="-228600">
              <a:lnSpc>
                <a:spcPts val="2600"/>
              </a:lnSpc>
              <a:buFont typeface="Arial"/>
              <a:buChar char="•"/>
              <a:tabLst>
                <a:tab pos="241300" algn="l"/>
              </a:tabLst>
            </a:pPr>
            <a:endParaRPr lang="it-IT" sz="2400" dirty="0">
              <a:latin typeface="DejaVu Sans"/>
              <a:cs typeface="DejaVu Sans"/>
            </a:endParaRPr>
          </a:p>
          <a:p>
            <a:pPr marL="241300" marR="405130" indent="-228600">
              <a:lnSpc>
                <a:spcPts val="2600"/>
              </a:lnSpc>
              <a:buFont typeface="Arial"/>
              <a:buChar char="•"/>
              <a:tabLst>
                <a:tab pos="241300" algn="l"/>
              </a:tabLst>
            </a:pPr>
            <a:endParaRPr sz="2400" dirty="0">
              <a:latin typeface="DejaVu Sans"/>
              <a:cs typeface="DejaVu Sans"/>
            </a:endParaRPr>
          </a:p>
        </p:txBody>
      </p:sp>
      <p:sp>
        <p:nvSpPr>
          <p:cNvPr id="6" name="object 6"/>
          <p:cNvSpPr txBox="1"/>
          <p:nvPr/>
        </p:nvSpPr>
        <p:spPr>
          <a:xfrm>
            <a:off x="420369" y="3068320"/>
            <a:ext cx="132715" cy="375920"/>
          </a:xfrm>
          <a:prstGeom prst="rect">
            <a:avLst/>
          </a:prstGeom>
        </p:spPr>
        <p:txBody>
          <a:bodyPr vert="horz" wrap="square" lIns="0" tIns="0" rIns="0" bIns="0" rtlCol="0">
            <a:noAutofit/>
          </a:bodyPr>
          <a:lstStyle/>
          <a:p>
            <a:pPr marL="12700">
              <a:lnSpc>
                <a:spcPct val="100000"/>
              </a:lnSpc>
            </a:pPr>
            <a:endParaRPr lang="it-IT" sz="2400" dirty="0">
              <a:latin typeface="Arial"/>
              <a:cs typeface="Arial"/>
            </a:endParaRPr>
          </a:p>
          <a:p>
            <a:pPr marL="12700">
              <a:lnSpc>
                <a:spcPct val="100000"/>
              </a:lnSpc>
            </a:pPr>
            <a:endParaRPr sz="2400" dirty="0">
              <a:latin typeface="Arial"/>
              <a:cs typeface="Arial"/>
            </a:endParaRPr>
          </a:p>
        </p:txBody>
      </p:sp>
      <p:sp>
        <p:nvSpPr>
          <p:cNvPr id="8" name="object 8"/>
          <p:cNvSpPr txBox="1"/>
          <p:nvPr/>
        </p:nvSpPr>
        <p:spPr>
          <a:xfrm>
            <a:off x="763269" y="3843020"/>
            <a:ext cx="8752205" cy="379730"/>
          </a:xfrm>
          <a:prstGeom prst="rect">
            <a:avLst/>
          </a:prstGeom>
        </p:spPr>
        <p:txBody>
          <a:bodyPr vert="horz" wrap="square" lIns="0" tIns="0" rIns="0" bIns="0" rtlCol="0">
            <a:noAutofit/>
          </a:bodyPr>
          <a:lstStyle/>
          <a:p>
            <a:pPr marL="12700">
              <a:lnSpc>
                <a:spcPct val="100000"/>
              </a:lnSpc>
            </a:pPr>
            <a:endParaRPr sz="2400" u="sng" dirty="0">
              <a:latin typeface="DejaVu Sans"/>
              <a:cs typeface="DejaVu Sans"/>
            </a:endParaRPr>
          </a:p>
        </p:txBody>
      </p:sp>
      <p:sp>
        <p:nvSpPr>
          <p:cNvPr id="9" name="object 9"/>
          <p:cNvSpPr txBox="1"/>
          <p:nvPr/>
        </p:nvSpPr>
        <p:spPr>
          <a:xfrm>
            <a:off x="9706609" y="3843020"/>
            <a:ext cx="2299335" cy="379730"/>
          </a:xfrm>
          <a:prstGeom prst="rect">
            <a:avLst/>
          </a:prstGeom>
        </p:spPr>
        <p:txBody>
          <a:bodyPr vert="horz" wrap="square" lIns="0" tIns="0" rIns="0" bIns="0" rtlCol="0">
            <a:noAutofit/>
          </a:bodyPr>
          <a:lstStyle/>
          <a:p>
            <a:pPr marL="12700">
              <a:lnSpc>
                <a:spcPct val="100000"/>
              </a:lnSpc>
            </a:pPr>
            <a:endParaRPr sz="2400" dirty="0">
              <a:latin typeface="DejaVu Sans"/>
              <a:cs typeface="DejaVu Sans"/>
            </a:endParaRPr>
          </a:p>
        </p:txBody>
      </p:sp>
      <p:sp>
        <p:nvSpPr>
          <p:cNvPr id="10" name="object 10"/>
          <p:cNvSpPr txBox="1"/>
          <p:nvPr/>
        </p:nvSpPr>
        <p:spPr>
          <a:xfrm>
            <a:off x="2693670" y="4174490"/>
            <a:ext cx="1325245" cy="379730"/>
          </a:xfrm>
          <a:prstGeom prst="rect">
            <a:avLst/>
          </a:prstGeom>
        </p:spPr>
        <p:txBody>
          <a:bodyPr vert="horz" wrap="square" lIns="0" tIns="0" rIns="0" bIns="0" rtlCol="0">
            <a:noAutofit/>
          </a:bodyPr>
          <a:lstStyle/>
          <a:p>
            <a:pPr marL="12700">
              <a:lnSpc>
                <a:spcPct val="100000"/>
              </a:lnSpc>
            </a:pPr>
            <a:endParaRPr sz="2400" dirty="0">
              <a:latin typeface="DejaVu Sans"/>
              <a:cs typeface="DejaVu Sans"/>
            </a:endParaRPr>
          </a:p>
        </p:txBody>
      </p:sp>
      <p:sp>
        <p:nvSpPr>
          <p:cNvPr id="11" name="object 11"/>
          <p:cNvSpPr txBox="1"/>
          <p:nvPr/>
        </p:nvSpPr>
        <p:spPr>
          <a:xfrm>
            <a:off x="5034279" y="4537709"/>
            <a:ext cx="132715" cy="375920"/>
          </a:xfrm>
          <a:prstGeom prst="rect">
            <a:avLst/>
          </a:prstGeom>
        </p:spPr>
        <p:txBody>
          <a:bodyPr vert="horz" wrap="square" lIns="0" tIns="0" rIns="0" bIns="0" rtlCol="0">
            <a:noAutofit/>
          </a:bodyPr>
          <a:lstStyle/>
          <a:p>
            <a:pPr marL="12700">
              <a:lnSpc>
                <a:spcPct val="100000"/>
              </a:lnSpc>
            </a:pPr>
            <a:endParaRPr sz="2400" dirty="0">
              <a:latin typeface="Arial"/>
              <a:cs typeface="Arial"/>
            </a:endParaRPr>
          </a:p>
        </p:txBody>
      </p:sp>
      <p:sp>
        <p:nvSpPr>
          <p:cNvPr id="12" name="object 12"/>
          <p:cNvSpPr txBox="1"/>
          <p:nvPr/>
        </p:nvSpPr>
        <p:spPr>
          <a:xfrm>
            <a:off x="5377179" y="4554220"/>
            <a:ext cx="5699125" cy="379730"/>
          </a:xfrm>
          <a:prstGeom prst="rect">
            <a:avLst/>
          </a:prstGeom>
        </p:spPr>
        <p:txBody>
          <a:bodyPr vert="horz" wrap="square" lIns="0" tIns="0" rIns="0" bIns="0" rtlCol="0">
            <a:noAutofit/>
          </a:bodyPr>
          <a:lstStyle/>
          <a:p>
            <a:pPr marL="12700">
              <a:lnSpc>
                <a:spcPct val="100000"/>
              </a:lnSpc>
            </a:pPr>
            <a:endParaRPr sz="2400" dirty="0">
              <a:latin typeface="DejaVu Sans"/>
              <a:cs typeface="DejaVu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2469516" y="680212"/>
            <a:ext cx="4311650" cy="970915"/>
          </a:xfrm>
          <a:prstGeom prst="rect">
            <a:avLst/>
          </a:prstGeom>
        </p:spPr>
        <p:txBody>
          <a:bodyPr vert="horz" wrap="square" lIns="0" tIns="0" rIns="0" bIns="0" rtlCol="0">
            <a:noAutofit/>
          </a:bodyPr>
          <a:lstStyle/>
          <a:p>
            <a:pPr marL="12700" marR="12700" algn="r">
              <a:lnSpc>
                <a:spcPts val="3829"/>
              </a:lnSpc>
            </a:pPr>
            <a:r>
              <a:rPr lang="it-IT" sz="3200" b="1" spc="-25" dirty="0">
                <a:solidFill>
                  <a:srgbClr val="FFFFFF"/>
                </a:solidFill>
                <a:latin typeface="DejaVu Sans"/>
                <a:cs typeface="DejaVu Sans"/>
              </a:rPr>
              <a:t>RIGENERAZIONE URBAN</a:t>
            </a:r>
            <a:r>
              <a:rPr sz="3200" b="1" spc="-25" dirty="0">
                <a:solidFill>
                  <a:srgbClr val="FFFFFF"/>
                </a:solidFill>
                <a:latin typeface="DejaVu Sans"/>
                <a:cs typeface="DejaVu Sans"/>
              </a:rPr>
              <a:t>A</a:t>
            </a:r>
            <a:endParaRPr sz="3200" dirty="0">
              <a:latin typeface="DejaVu Sans"/>
              <a:cs typeface="DejaVu Sans"/>
            </a:endParaRPr>
          </a:p>
        </p:txBody>
      </p:sp>
      <p:sp>
        <p:nvSpPr>
          <p:cNvPr id="4" name="object 4"/>
          <p:cNvSpPr txBox="1"/>
          <p:nvPr/>
        </p:nvSpPr>
        <p:spPr>
          <a:xfrm>
            <a:off x="375933" y="2590800"/>
            <a:ext cx="11440133" cy="3810000"/>
          </a:xfrm>
          <a:prstGeom prst="rect">
            <a:avLst/>
          </a:prstGeom>
        </p:spPr>
        <p:txBody>
          <a:bodyPr vert="horz" wrap="square" lIns="0" tIns="0" rIns="0" bIns="0" rtlCol="0">
            <a:noAutofit/>
          </a:bodyPr>
          <a:lstStyle/>
          <a:p>
            <a:pPr marL="12700" marR="12700">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Occorre puntare strategicamente sulla rigenerazione urbana, sulle </a:t>
            </a:r>
            <a:r>
              <a:rPr lang="it-IT" sz="2400" b="1" i="1" spc="-5" dirty="0">
                <a:solidFill>
                  <a:srgbClr val="006666"/>
                </a:solidFill>
                <a:latin typeface="Arial" panose="020B0604020202020204" pitchFamily="34" charset="0"/>
                <a:cs typeface="Arial" panose="020B0604020202020204" pitchFamily="34" charset="0"/>
              </a:rPr>
              <a:t>green city </a:t>
            </a:r>
            <a:r>
              <a:rPr lang="it-IT" sz="2400" b="1" spc="-5" dirty="0">
                <a:solidFill>
                  <a:srgbClr val="006666"/>
                </a:solidFill>
                <a:latin typeface="Arial" panose="020B0604020202020204" pitchFamily="34" charset="0"/>
                <a:cs typeface="Arial" panose="020B0604020202020204" pitchFamily="34" charset="0"/>
              </a:rPr>
              <a:t>e sulle infrastrutture verdi.</a:t>
            </a:r>
          </a:p>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Le città hanno un ruolo strategico per </a:t>
            </a:r>
            <a:r>
              <a:rPr lang="it-IT" sz="2400" b="1" spc="-5" dirty="0">
                <a:solidFill>
                  <a:srgbClr val="006666"/>
                </a:solidFill>
                <a:latin typeface="Arial" panose="020B0604020202020204" pitchFamily="34" charset="0"/>
                <a:cs typeface="Arial" panose="020B0604020202020204" pitchFamily="34" charset="0"/>
              </a:rPr>
              <a:t>il</a:t>
            </a:r>
            <a:r>
              <a:rPr sz="2400" b="1" spc="-5" dirty="0">
                <a:solidFill>
                  <a:srgbClr val="006666"/>
                </a:solidFill>
                <a:latin typeface="Arial" panose="020B0604020202020204" pitchFamily="34" charset="0"/>
                <a:cs typeface="Arial" panose="020B0604020202020204" pitchFamily="34" charset="0"/>
              </a:rPr>
              <a:t> </a:t>
            </a:r>
            <a:r>
              <a:rPr sz="2400" b="1" i="1" spc="-5" dirty="0">
                <a:solidFill>
                  <a:srgbClr val="006666"/>
                </a:solidFill>
                <a:latin typeface="Arial" panose="020B0604020202020204" pitchFamily="34" charset="0"/>
                <a:cs typeface="Arial" panose="020B0604020202020204" pitchFamily="34" charset="0"/>
              </a:rPr>
              <a:t>Green Deal</a:t>
            </a:r>
            <a:r>
              <a:rPr sz="2400" b="1" spc="-5" dirty="0">
                <a:solidFill>
                  <a:srgbClr val="006666"/>
                </a:solidFill>
                <a:latin typeface="Arial" panose="020B0604020202020204" pitchFamily="34" charset="0"/>
                <a:cs typeface="Arial" panose="020B0604020202020204" pitchFamily="34" charset="0"/>
              </a:rPr>
              <a:t>, per la mitigazione e l’adattamento climatico, per migliorare il benessere dei cittadini e per promuovere l’economia circolare e la </a:t>
            </a:r>
            <a:r>
              <a:rPr sz="2400" b="1" i="1" spc="-5" dirty="0">
                <a:solidFill>
                  <a:srgbClr val="006666"/>
                </a:solidFill>
                <a:latin typeface="Arial" panose="020B0604020202020204" pitchFamily="34" charset="0"/>
                <a:cs typeface="Arial" panose="020B0604020202020204" pitchFamily="34" charset="0"/>
              </a:rPr>
              <a:t>green economy</a:t>
            </a:r>
            <a:r>
              <a:rPr lang="it-IT" sz="2400" b="1" spc="-5" dirty="0">
                <a:solidFill>
                  <a:srgbClr val="006666"/>
                </a:solidFill>
                <a:latin typeface="Arial" panose="020B0604020202020204" pitchFamily="34" charset="0"/>
                <a:cs typeface="Arial" panose="020B0604020202020204" pitchFamily="34" charset="0"/>
              </a:rPr>
              <a:t>.</a:t>
            </a:r>
          </a:p>
          <a:p>
            <a:pPr marL="12700" marR="12700" algn="just">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Investire in un programma nazionale pluriennale per la rigenerazione urbana, secondo il modello delle </a:t>
            </a:r>
            <a:r>
              <a:rPr lang="it-IT" sz="2400" b="1" i="1" spc="-5" dirty="0">
                <a:solidFill>
                  <a:srgbClr val="006666"/>
                </a:solidFill>
                <a:latin typeface="Arial" panose="020B0604020202020204" pitchFamily="34" charset="0"/>
                <a:cs typeface="Arial" panose="020B0604020202020204" pitchFamily="34" charset="0"/>
              </a:rPr>
              <a:t>green city</a:t>
            </a:r>
            <a:r>
              <a:rPr lang="it-IT" sz="2400" b="1" spc="-5" dirty="0">
                <a:solidFill>
                  <a:srgbClr val="006666"/>
                </a:solidFill>
                <a:latin typeface="Arial" panose="020B0604020202020204" pitchFamily="34" charset="0"/>
                <a:cs typeface="Arial" panose="020B0604020202020204" pitchFamily="34" charset="0"/>
              </a:rPr>
              <a:t>, che realizzi, insieme, obiettivi di riqualificazione di aree ed edifici degradati, senza nuovo consumo di suolo, e attui misure di mitigazione e di adattamento climatico.</a:t>
            </a:r>
          </a:p>
          <a:p>
            <a:pPr marL="12700" marR="12700">
              <a:lnSpc>
                <a:spcPct val="100800"/>
              </a:lnSpc>
            </a:pPr>
            <a:endParaRPr sz="2200" dirty="0">
              <a:latin typeface="DejaVu Sans"/>
              <a:cs typeface="DejaVu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2321" y="-23037"/>
            <a:ext cx="12974321" cy="6858000"/>
          </a:xfrm>
          <a:prstGeom prst="rect">
            <a:avLst/>
          </a:prstGeom>
          <a:blipFill>
            <a:blip r:embed="rId3" cstate="print"/>
            <a:stretch>
              <a:fillRect/>
            </a:stretch>
          </a:blipFill>
        </p:spPr>
        <p:txBody>
          <a:bodyPr wrap="square" lIns="0" tIns="0" rIns="0" bIns="0" rtlCol="0">
            <a:noAutofit/>
          </a:bodyPr>
          <a:lstStyle/>
          <a:p>
            <a:endParaRPr dirty="0"/>
          </a:p>
        </p:txBody>
      </p:sp>
      <p:sp>
        <p:nvSpPr>
          <p:cNvPr id="3" name="object 3"/>
          <p:cNvSpPr txBox="1"/>
          <p:nvPr/>
        </p:nvSpPr>
        <p:spPr>
          <a:xfrm>
            <a:off x="8839200" y="3635211"/>
            <a:ext cx="2458721" cy="1143001"/>
          </a:xfrm>
          <a:prstGeom prst="rect">
            <a:avLst/>
          </a:prstGeom>
        </p:spPr>
        <p:txBody>
          <a:bodyPr vert="horz" wrap="square" lIns="0" tIns="0" rIns="0" bIns="0" rtlCol="0">
            <a:noAutofit/>
          </a:bodyPr>
          <a:lstStyle/>
          <a:p>
            <a:pPr marL="12700" algn="r">
              <a:lnSpc>
                <a:spcPct val="100000"/>
              </a:lnSpc>
            </a:pPr>
            <a:r>
              <a:rPr lang="it-IT" sz="3200" b="1" spc="5" dirty="0">
                <a:solidFill>
                  <a:srgbClr val="FFFFFF"/>
                </a:solidFill>
                <a:latin typeface="DejaVu Sans"/>
                <a:cs typeface="DejaVu Sans"/>
              </a:rPr>
              <a:t>CAPITALE NATURALE</a:t>
            </a:r>
            <a:endParaRPr sz="3200" dirty="0">
              <a:latin typeface="DejaVu Sans"/>
              <a:cs typeface="DejaVu Sans"/>
            </a:endParaRPr>
          </a:p>
        </p:txBody>
      </p:sp>
      <p:sp>
        <p:nvSpPr>
          <p:cNvPr id="5" name="object 5"/>
          <p:cNvSpPr txBox="1"/>
          <p:nvPr/>
        </p:nvSpPr>
        <p:spPr>
          <a:xfrm>
            <a:off x="-386966" y="308994"/>
            <a:ext cx="8830811" cy="4588894"/>
          </a:xfrm>
          <a:prstGeom prst="rect">
            <a:avLst/>
          </a:prstGeom>
        </p:spPr>
        <p:txBody>
          <a:bodyPr vert="horz" wrap="square" lIns="0" tIns="0" rIns="0" bIns="0" rtlCol="0">
            <a:noAutofit/>
          </a:bodyPr>
          <a:lstStyle/>
          <a:p>
            <a:pPr marL="12700" marR="12700" algn="just">
              <a:lnSpc>
                <a:spcPct val="110000"/>
              </a:lnSpc>
              <a:spcBef>
                <a:spcPts val="300"/>
              </a:spcBef>
              <a:spcAft>
                <a:spcPts val="600"/>
              </a:spcAft>
            </a:pPr>
            <a:r>
              <a:rPr lang="it-IT" sz="2400" b="1" spc="-5" dirty="0">
                <a:solidFill>
                  <a:srgbClr val="006666"/>
                </a:solidFill>
                <a:latin typeface="Arial" panose="020B0604020202020204" pitchFamily="34" charset="0"/>
                <a:cs typeface="Arial" panose="020B0604020202020204" pitchFamily="34" charset="0"/>
              </a:rPr>
              <a:t>La natura </a:t>
            </a:r>
            <a:r>
              <a:rPr sz="2400" b="1" spc="-5" dirty="0" err="1">
                <a:solidFill>
                  <a:srgbClr val="006666"/>
                </a:solidFill>
                <a:latin typeface="Arial" panose="020B0604020202020204" pitchFamily="34" charset="0"/>
                <a:cs typeface="Arial" panose="020B0604020202020204" pitchFamily="34" charset="0"/>
              </a:rPr>
              <a:t>fornisce</a:t>
            </a:r>
            <a:r>
              <a:rPr sz="2400" b="1" spc="-5" dirty="0">
                <a:solidFill>
                  <a:srgbClr val="006666"/>
                </a:solidFill>
                <a:latin typeface="Arial" panose="020B0604020202020204" pitchFamily="34" charset="0"/>
                <a:cs typeface="Arial" panose="020B0604020202020204" pitchFamily="34" charset="0"/>
              </a:rPr>
              <a:t> servizi essenziali per il nostro</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benessere</a:t>
            </a:r>
            <a:r>
              <a:rPr sz="2400" b="1" spc="-5" dirty="0">
                <a:solidFill>
                  <a:srgbClr val="006666"/>
                </a:solidFill>
                <a:latin typeface="Arial" panose="020B0604020202020204" pitchFamily="34" charset="0"/>
                <a:cs typeface="Arial" panose="020B0604020202020204" pitchFamily="34" charset="0"/>
              </a:rPr>
              <a:t> e per importanti attività </a:t>
            </a:r>
            <a:r>
              <a:rPr sz="2400" b="1" spc="-5" dirty="0" err="1">
                <a:solidFill>
                  <a:srgbClr val="006666"/>
                </a:solidFill>
                <a:latin typeface="Arial" panose="020B0604020202020204" pitchFamily="34" charset="0"/>
                <a:cs typeface="Arial" panose="020B0604020202020204" pitchFamily="34" charset="0"/>
              </a:rPr>
              <a:t>economiche</a:t>
            </a:r>
            <a:r>
              <a:rPr sz="2400" b="1" spc="-5" dirty="0">
                <a:solidFill>
                  <a:srgbClr val="006666"/>
                </a:solidFill>
                <a:latin typeface="Arial" panose="020B0604020202020204" pitchFamily="34" charset="0"/>
                <a:cs typeface="Arial" panose="020B0604020202020204" pitchFamily="34" charset="0"/>
              </a:rPr>
              <a:t>.</a:t>
            </a:r>
            <a:endParaRPr lang="it-IT" sz="2400" b="1" spc="-5" dirty="0">
              <a:solidFill>
                <a:srgbClr val="006666"/>
              </a:solidFill>
              <a:latin typeface="Arial" panose="020B0604020202020204" pitchFamily="34" charset="0"/>
              <a:cs typeface="Arial" panose="020B0604020202020204" pitchFamily="34" charset="0"/>
            </a:endParaRPr>
          </a:p>
          <a:p>
            <a:pPr marL="12700" marR="12700" algn="just">
              <a:lnSpc>
                <a:spcPct val="110000"/>
              </a:lnSpc>
              <a:spcBef>
                <a:spcPts val="300"/>
              </a:spcBef>
              <a:spcAft>
                <a:spcPts val="600"/>
              </a:spcAft>
            </a:pPr>
            <a:r>
              <a:rPr sz="2400" b="1" spc="-5" dirty="0" err="1">
                <a:solidFill>
                  <a:srgbClr val="006666"/>
                </a:solidFill>
                <a:latin typeface="Arial" panose="020B0604020202020204" pitchFamily="34" charset="0"/>
                <a:cs typeface="Arial" panose="020B0604020202020204" pitchFamily="34" charset="0"/>
              </a:rPr>
              <a:t>L’agricoltura</a:t>
            </a:r>
            <a:r>
              <a:rPr sz="2400" b="1" spc="-5" dirty="0">
                <a:solidFill>
                  <a:srgbClr val="006666"/>
                </a:solidFill>
                <a:latin typeface="Arial" panose="020B0604020202020204" pitchFamily="34" charset="0"/>
                <a:cs typeface="Arial" panose="020B0604020202020204" pitchFamily="34" charset="0"/>
              </a:rPr>
              <a:t> italiana di qualità ecologica e la gestione forestale sono attività economiche di primaria importanza, ma </a:t>
            </a:r>
            <a:r>
              <a:rPr sz="2400" b="1" spc="-5" dirty="0" err="1">
                <a:solidFill>
                  <a:srgbClr val="006666"/>
                </a:solidFill>
                <a:latin typeface="Arial" panose="020B0604020202020204" pitchFamily="34" charset="0"/>
                <a:cs typeface="Arial" panose="020B0604020202020204" pitchFamily="34" charset="0"/>
              </a:rPr>
              <a:t>vanno</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promosse</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anche</a:t>
            </a:r>
            <a:r>
              <a:rPr sz="2400" b="1" spc="-5" dirty="0">
                <a:solidFill>
                  <a:srgbClr val="006666"/>
                </a:solidFill>
                <a:latin typeface="Arial" panose="020B0604020202020204" pitchFamily="34" charset="0"/>
                <a:cs typeface="Arial" panose="020B0604020202020204" pitchFamily="34" charset="0"/>
              </a:rPr>
              <a:t> per la loro funzione decisiva di tutela del </a:t>
            </a:r>
            <a:r>
              <a:rPr sz="2400" b="1" spc="-5" dirty="0" err="1">
                <a:solidFill>
                  <a:srgbClr val="006666"/>
                </a:solidFill>
                <a:latin typeface="Arial" panose="020B0604020202020204" pitchFamily="34" charset="0"/>
                <a:cs typeface="Arial" panose="020B0604020202020204" pitchFamily="34" charset="0"/>
              </a:rPr>
              <a:t>territorio</a:t>
            </a:r>
            <a:r>
              <a:rPr lang="it-IT" sz="2400" b="1" spc="-5" dirty="0">
                <a:solidFill>
                  <a:srgbClr val="006666"/>
                </a:solidFill>
                <a:latin typeface="Arial" panose="020B0604020202020204" pitchFamily="34" charset="0"/>
                <a:cs typeface="Arial" panose="020B0604020202020204" pitchFamily="34" charset="0"/>
              </a:rPr>
              <a:t>, del clima e</a:t>
            </a:r>
            <a:r>
              <a:rPr sz="2400" b="1" spc="-5" dirty="0">
                <a:solidFill>
                  <a:srgbClr val="006666"/>
                </a:solidFill>
                <a:latin typeface="Arial" panose="020B0604020202020204" pitchFamily="34" charset="0"/>
                <a:cs typeface="Arial" panose="020B0604020202020204" pitchFamily="34" charset="0"/>
              </a:rPr>
              <a:t> del </a:t>
            </a:r>
            <a:r>
              <a:rPr sz="2400" b="1" spc="-5" dirty="0" err="1">
                <a:solidFill>
                  <a:srgbClr val="006666"/>
                </a:solidFill>
                <a:latin typeface="Arial" panose="020B0604020202020204" pitchFamily="34" charset="0"/>
                <a:cs typeface="Arial" panose="020B0604020202020204" pitchFamily="34" charset="0"/>
              </a:rPr>
              <a:t>capitale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naturale</a:t>
            </a:r>
            <a:r>
              <a:rPr lang="it-IT" sz="2400" b="1" spc="-5" dirty="0">
                <a:solidFill>
                  <a:srgbClr val="006666"/>
                </a:solidFill>
                <a:latin typeface="Arial" panose="020B0604020202020204" pitchFamily="34" charset="0"/>
                <a:cs typeface="Arial" panose="020B0604020202020204" pitchFamily="34" charset="0"/>
              </a:rPr>
              <a:t>. Occorre:</a:t>
            </a:r>
          </a:p>
          <a:p>
            <a:pPr marL="355600" marR="12700" indent="-342900" algn="just">
              <a:lnSpc>
                <a:spcPct val="110000"/>
              </a:lnSpc>
              <a:spcBef>
                <a:spcPts val="300"/>
              </a:spcBef>
              <a:spcAft>
                <a:spcPts val="600"/>
              </a:spcAft>
              <a:buFont typeface="Arial" panose="020B0604020202020204" pitchFamily="34" charset="0"/>
              <a:buChar char="•"/>
            </a:pPr>
            <a:r>
              <a:rPr lang="it-IT" sz="2400" b="1" spc="-5" dirty="0">
                <a:solidFill>
                  <a:srgbClr val="006666"/>
                </a:solidFill>
                <a:latin typeface="Arial" panose="020B0604020202020204" pitchFamily="34" charset="0"/>
                <a:cs typeface="Arial" panose="020B0604020202020204" pitchFamily="34" charset="0"/>
              </a:rPr>
              <a:t>Utilizzare la nuova PAC per promuovere l’agricoltura biologica e le altre forme di agricoltura di qualità ecologica. </a:t>
            </a:r>
          </a:p>
          <a:p>
            <a:pPr marL="242570" marR="12700">
              <a:lnSpc>
                <a:spcPct val="100699"/>
              </a:lnSpc>
            </a:pPr>
            <a:endParaRPr sz="2300" dirty="0">
              <a:latin typeface="DejaVu Sans"/>
              <a:cs typeface="DejaVu Sans"/>
            </a:endParaRPr>
          </a:p>
        </p:txBody>
      </p:sp>
      <p:sp>
        <p:nvSpPr>
          <p:cNvPr id="6" name="object 6"/>
          <p:cNvSpPr txBox="1"/>
          <p:nvPr/>
        </p:nvSpPr>
        <p:spPr>
          <a:xfrm>
            <a:off x="232409" y="3782059"/>
            <a:ext cx="128270" cy="360680"/>
          </a:xfrm>
          <a:prstGeom prst="rect">
            <a:avLst/>
          </a:prstGeom>
        </p:spPr>
        <p:txBody>
          <a:bodyPr vert="horz" wrap="square" lIns="0" tIns="0" rIns="0" bIns="0" rtlCol="0">
            <a:noAutofit/>
          </a:bodyPr>
          <a:lstStyle/>
          <a:p>
            <a:pPr marL="12700">
              <a:lnSpc>
                <a:spcPct val="100000"/>
              </a:lnSpc>
            </a:pPr>
            <a:endParaRPr sz="2300" dirty="0">
              <a:latin typeface="Arial"/>
              <a:cs typeface="Arial"/>
            </a:endParaRPr>
          </a:p>
        </p:txBody>
      </p:sp>
      <p:sp>
        <p:nvSpPr>
          <p:cNvPr id="9" name="object 9"/>
          <p:cNvSpPr txBox="1"/>
          <p:nvPr/>
        </p:nvSpPr>
        <p:spPr>
          <a:xfrm>
            <a:off x="232409" y="4767579"/>
            <a:ext cx="128270" cy="360680"/>
          </a:xfrm>
          <a:prstGeom prst="rect">
            <a:avLst/>
          </a:prstGeom>
        </p:spPr>
        <p:txBody>
          <a:bodyPr vert="horz" wrap="square" lIns="0" tIns="0" rIns="0" bIns="0" rtlCol="0">
            <a:noAutofit/>
          </a:bodyPr>
          <a:lstStyle/>
          <a:p>
            <a:pPr marL="12700">
              <a:lnSpc>
                <a:spcPct val="100000"/>
              </a:lnSpc>
            </a:pPr>
            <a:endParaRPr sz="2300" dirty="0">
              <a:latin typeface="Arial"/>
              <a:cs typeface="Arial"/>
            </a:endParaRPr>
          </a:p>
        </p:txBody>
      </p:sp>
      <p:sp>
        <p:nvSpPr>
          <p:cNvPr id="7" name="CasellaDiTesto 6">
            <a:extLst>
              <a:ext uri="{FF2B5EF4-FFF2-40B4-BE49-F238E27FC236}">
                <a16:creationId xmlns:a16="http://schemas.microsoft.com/office/drawing/2014/main" id="{F29DCA3D-1812-4FEC-A04E-F3C7BCCCAC17}"/>
              </a:ext>
            </a:extLst>
          </p:cNvPr>
          <p:cNvSpPr txBox="1"/>
          <p:nvPr/>
        </p:nvSpPr>
        <p:spPr>
          <a:xfrm>
            <a:off x="-533400" y="4562060"/>
            <a:ext cx="8305800" cy="2400657"/>
          </a:xfrm>
          <a:prstGeom prst="rect">
            <a:avLst/>
          </a:prstGeom>
          <a:noFill/>
        </p:spPr>
        <p:txBody>
          <a:bodyPr wrap="square" rtlCol="0">
            <a:spAutoFit/>
          </a:bodyPr>
          <a:lstStyle/>
          <a:p>
            <a:pPr marL="342900" indent="-342900" algn="just">
              <a:lnSpc>
                <a:spcPct val="110000"/>
              </a:lnSpc>
              <a:buFont typeface="Arial" panose="020B0604020202020204" pitchFamily="34" charset="0"/>
              <a:buChar char="•"/>
            </a:pPr>
            <a:r>
              <a:rPr lang="it-IT" sz="2400" b="1" spc="-5" dirty="0">
                <a:solidFill>
                  <a:srgbClr val="006666"/>
                </a:solidFill>
                <a:latin typeface="Arial" panose="020B0604020202020204" pitchFamily="34" charset="0"/>
                <a:cs typeface="Arial" panose="020B0604020202020204" pitchFamily="34" charset="0"/>
              </a:rPr>
              <a:t>Supportare l’innovazione, favorendo la diffusione delle ICT, dell’agroecologia, dell’agricoltura biologica, per migliorare le prestazioni ambientali dell’agri-coltura e della zootecnia e per accrescere la </a:t>
            </a:r>
            <a:r>
              <a:rPr lang="it-IT" sz="2400" b="1" spc="-5" dirty="0" err="1">
                <a:solidFill>
                  <a:srgbClr val="006666"/>
                </a:solidFill>
                <a:latin typeface="Arial" panose="020B0604020202020204" pitchFamily="34" charset="0"/>
                <a:cs typeface="Arial" panose="020B0604020202020204" pitchFamily="34" charset="0"/>
              </a:rPr>
              <a:t>compe-titività</a:t>
            </a:r>
            <a:r>
              <a:rPr lang="it-IT" sz="2400" b="1" spc="-5" dirty="0">
                <a:solidFill>
                  <a:srgbClr val="006666"/>
                </a:solidFill>
                <a:latin typeface="Arial" panose="020B0604020202020204" pitchFamily="34" charset="0"/>
                <a:cs typeface="Arial" panose="020B0604020202020204" pitchFamily="34" charset="0"/>
              </a:rPr>
              <a:t> e la resilienza climatica delle aziende agricole.</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48200" cy="6858000"/>
          </a:xfrm>
          <a:prstGeom prst="rect">
            <a:avLst/>
          </a:prstGeom>
          <a:blipFill>
            <a:blip r:embed="rId2" cstate="print"/>
            <a:stretch>
              <a:fillRect t="-30434" r="-158065" b="-1"/>
            </a:stretch>
          </a:blipFill>
        </p:spPr>
        <p:txBody>
          <a:bodyPr wrap="square" lIns="0" tIns="0" rIns="0" bIns="0" rtlCol="0">
            <a:noAutofit/>
          </a:bodyPr>
          <a:lstStyle/>
          <a:p>
            <a:endParaRPr/>
          </a:p>
        </p:txBody>
      </p:sp>
      <p:sp>
        <p:nvSpPr>
          <p:cNvPr id="3" name="object 3"/>
          <p:cNvSpPr txBox="1"/>
          <p:nvPr/>
        </p:nvSpPr>
        <p:spPr>
          <a:xfrm>
            <a:off x="347212" y="3505200"/>
            <a:ext cx="3810000" cy="1055055"/>
          </a:xfrm>
          <a:prstGeom prst="rect">
            <a:avLst/>
          </a:prstGeom>
        </p:spPr>
        <p:txBody>
          <a:bodyPr vert="horz" wrap="square" lIns="0" tIns="0" rIns="0" bIns="0" rtlCol="0">
            <a:noAutofit/>
          </a:bodyPr>
          <a:lstStyle/>
          <a:p>
            <a:pPr marL="12700" marR="12700">
              <a:lnSpc>
                <a:spcPts val="3829"/>
              </a:lnSpc>
            </a:pPr>
            <a:r>
              <a:rPr lang="it-IT" sz="2800" b="1" spc="-25" dirty="0">
                <a:solidFill>
                  <a:srgbClr val="FFFFFF"/>
                </a:solidFill>
                <a:latin typeface="DejaVu Sans"/>
                <a:cs typeface="DejaVu Sans"/>
              </a:rPr>
              <a:t>DECARBONIZZARE I TRASPORTI</a:t>
            </a:r>
            <a:endParaRPr sz="2800" dirty="0">
              <a:latin typeface="DejaVu Sans"/>
              <a:cs typeface="DejaVu Sans"/>
            </a:endParaRPr>
          </a:p>
        </p:txBody>
      </p:sp>
      <p:sp>
        <p:nvSpPr>
          <p:cNvPr id="5" name="object 5"/>
          <p:cNvSpPr txBox="1"/>
          <p:nvPr/>
        </p:nvSpPr>
        <p:spPr>
          <a:xfrm>
            <a:off x="4876800" y="533400"/>
            <a:ext cx="6858000" cy="5410200"/>
          </a:xfrm>
          <a:prstGeom prst="rect">
            <a:avLst/>
          </a:prstGeom>
        </p:spPr>
        <p:txBody>
          <a:bodyPr vert="horz" wrap="square" lIns="0" tIns="0" rIns="0" bIns="0" rtlCol="0">
            <a:noAutofit/>
          </a:bodyPr>
          <a:lstStyle/>
          <a:p>
            <a:pPr marR="17780" algn="just">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Ridurre l’uso dell’auto in città investendo nella modernizzazione dei servizi di </a:t>
            </a:r>
            <a:r>
              <a:rPr sz="2400" b="1" spc="-5" dirty="0" err="1">
                <a:solidFill>
                  <a:srgbClr val="006666"/>
                </a:solidFill>
                <a:latin typeface="Arial" panose="020B0604020202020204" pitchFamily="34" charset="0"/>
                <a:cs typeface="Arial" panose="020B0604020202020204" pitchFamily="34" charset="0"/>
              </a:rPr>
              <a:t>trasporto</a:t>
            </a:r>
            <a:r>
              <a:rPr sz="2400" b="1" spc="-5" dirty="0">
                <a:solidFill>
                  <a:srgbClr val="006666"/>
                </a:solidFill>
                <a:latin typeface="Arial" panose="020B0604020202020204" pitchFamily="34" charset="0"/>
                <a:cs typeface="Arial" panose="020B0604020202020204" pitchFamily="34" charset="0"/>
              </a:rPr>
              <a:t> pubblico, realizzando entro il 2025</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15.000 km di </a:t>
            </a:r>
            <a:r>
              <a:rPr lang="it-IT" sz="2400" b="1" spc="-5" dirty="0">
                <a:solidFill>
                  <a:srgbClr val="006666"/>
                </a:solidFill>
                <a:latin typeface="Arial" panose="020B0604020202020204" pitchFamily="34" charset="0"/>
                <a:cs typeface="Arial" panose="020B0604020202020204" pitchFamily="34" charset="0"/>
              </a:rPr>
              <a:t>corsie preferenziali</a:t>
            </a:r>
            <a:r>
              <a:rPr sz="2400" b="1" spc="-5" dirty="0">
                <a:solidFill>
                  <a:srgbClr val="006666"/>
                </a:solidFill>
                <a:latin typeface="Arial" panose="020B0604020202020204" pitchFamily="34" charset="0"/>
                <a:cs typeface="Arial" panose="020B0604020202020204" pitchFamily="34" charset="0"/>
              </a:rPr>
              <a:t>, 15.000</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nuovi</a:t>
            </a:r>
            <a:r>
              <a:rPr sz="2400" b="1" spc="-5" dirty="0">
                <a:solidFill>
                  <a:srgbClr val="006666"/>
                </a:solidFill>
                <a:latin typeface="Arial" panose="020B0604020202020204" pitchFamily="34" charset="0"/>
                <a:cs typeface="Arial" panose="020B0604020202020204" pitchFamily="34" charset="0"/>
              </a:rPr>
              <a:t> km di piste ciclabili e </a:t>
            </a:r>
            <a:r>
              <a:rPr sz="2400" b="1" spc="-5" dirty="0" err="1">
                <a:solidFill>
                  <a:srgbClr val="006666"/>
                </a:solidFill>
                <a:latin typeface="Arial" panose="020B0604020202020204" pitchFamily="34" charset="0"/>
                <a:cs typeface="Arial" panose="020B0604020202020204" pitchFamily="34" charset="0"/>
              </a:rPr>
              <a:t>attivando</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servizi</a:t>
            </a:r>
            <a:r>
              <a:rPr sz="2400" b="1" spc="-5" dirty="0">
                <a:solidFill>
                  <a:srgbClr val="006666"/>
                </a:solidFill>
                <a:latin typeface="Arial" panose="020B0604020202020204" pitchFamily="34" charset="0"/>
                <a:cs typeface="Arial" panose="020B0604020202020204" pitchFamily="34" charset="0"/>
              </a:rPr>
              <a:t> di </a:t>
            </a:r>
            <a:r>
              <a:rPr sz="2400" b="1" i="1" spc="-5" dirty="0">
                <a:solidFill>
                  <a:srgbClr val="006666"/>
                </a:solidFill>
                <a:latin typeface="Arial" panose="020B0604020202020204" pitchFamily="34" charset="0"/>
                <a:cs typeface="Arial" panose="020B0604020202020204" pitchFamily="34" charset="0"/>
              </a:rPr>
              <a:t>sharing</a:t>
            </a:r>
            <a:r>
              <a:rPr sz="2400" b="1" spc="-5" dirty="0">
                <a:solidFill>
                  <a:srgbClr val="006666"/>
                </a:solidFill>
                <a:latin typeface="Arial" panose="020B0604020202020204" pitchFamily="34" charset="0"/>
                <a:cs typeface="Arial" panose="020B0604020202020204" pitchFamily="34" charset="0"/>
              </a:rPr>
              <a:t> in ogni città con più di 150.000</a:t>
            </a:r>
            <a:r>
              <a:rPr lang="it-IT" sz="2400" b="1" spc="-5" dirty="0">
                <a:solidFill>
                  <a:srgbClr val="006666"/>
                </a:solidFill>
                <a:latin typeface="Arial" panose="020B0604020202020204" pitchFamily="34" charset="0"/>
                <a:cs typeface="Arial" panose="020B0604020202020204" pitchFamily="34" charset="0"/>
              </a:rPr>
              <a:t> a</a:t>
            </a:r>
            <a:r>
              <a:rPr sz="2400" b="1" spc="-5" dirty="0" err="1">
                <a:solidFill>
                  <a:srgbClr val="006666"/>
                </a:solidFill>
                <a:latin typeface="Arial" panose="020B0604020202020204" pitchFamily="34" charset="0"/>
                <a:cs typeface="Arial" panose="020B0604020202020204" pitchFamily="34" charset="0"/>
              </a:rPr>
              <a:t>bitanti</a:t>
            </a:r>
            <a:r>
              <a:rPr lang="it-IT" sz="2400" b="1" spc="-5" dirty="0">
                <a:solidFill>
                  <a:srgbClr val="006666"/>
                </a:solidFill>
                <a:latin typeface="Arial" panose="020B0604020202020204" pitchFamily="34" charset="0"/>
                <a:cs typeface="Arial" panose="020B0604020202020204" pitchFamily="34" charset="0"/>
              </a:rPr>
              <a:t>.</a:t>
            </a:r>
            <a:endParaRPr sz="2400" b="1" spc="-5" dirty="0">
              <a:solidFill>
                <a:srgbClr val="006666"/>
              </a:solidFill>
              <a:latin typeface="Arial" panose="020B0604020202020204" pitchFamily="34" charset="0"/>
              <a:cs typeface="Arial" panose="020B0604020202020204" pitchFamily="34" charset="0"/>
            </a:endParaRPr>
          </a:p>
          <a:p>
            <a:pPr marR="85725" algn="just">
              <a:lnSpc>
                <a:spcPct val="120000"/>
              </a:lnSpc>
              <a:spcAft>
                <a:spcPts val="600"/>
              </a:spcAft>
              <a:tabLst>
                <a:tab pos="2947670" algn="l"/>
                <a:tab pos="7376795" algn="l"/>
              </a:tabLst>
            </a:pPr>
            <a:r>
              <a:rPr sz="2400" b="1" spc="-5" dirty="0" err="1">
                <a:solidFill>
                  <a:srgbClr val="006666"/>
                </a:solidFill>
                <a:latin typeface="Arial" panose="020B0604020202020204" pitchFamily="34" charset="0"/>
                <a:cs typeface="Arial" panose="020B0604020202020204" pitchFamily="34" charset="0"/>
              </a:rPr>
              <a:t>Sostenere</a:t>
            </a:r>
            <a:r>
              <a:rPr sz="2400" b="1" spc="-5" dirty="0">
                <a:solidFill>
                  <a:srgbClr val="006666"/>
                </a:solidFill>
                <a:latin typeface="Arial" panose="020B0604020202020204" pitchFamily="34" charset="0"/>
                <a:cs typeface="Arial" panose="020B0604020202020204" pitchFamily="34" charset="0"/>
              </a:rPr>
              <a:t> l’innovazione dei mezzi di </a:t>
            </a:r>
            <a:r>
              <a:rPr sz="2400" b="1" spc="-5" dirty="0" err="1">
                <a:solidFill>
                  <a:srgbClr val="006666"/>
                </a:solidFill>
                <a:latin typeface="Arial" panose="020B0604020202020204" pitchFamily="34" charset="0"/>
                <a:cs typeface="Arial" panose="020B0604020202020204" pitchFamily="34" charset="0"/>
              </a:rPr>
              <a:t>trasporto</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e delle infrastrutture verso l’elettrificazione (partendo dai veicoli più leggeri), </a:t>
            </a:r>
            <a:r>
              <a:rPr lang="it-IT" sz="2400" b="1" spc="-5" dirty="0">
                <a:solidFill>
                  <a:srgbClr val="006666"/>
                </a:solidFill>
                <a:latin typeface="Arial" panose="020B0604020202020204" pitchFamily="34" charset="0"/>
                <a:cs typeface="Arial" panose="020B0604020202020204" pitchFamily="34" charset="0"/>
              </a:rPr>
              <a:t>aiutando la transizione con </a:t>
            </a:r>
            <a:r>
              <a:rPr sz="2400" b="1" spc="-5" dirty="0" err="1">
                <a:solidFill>
                  <a:srgbClr val="006666"/>
                </a:solidFill>
                <a:latin typeface="Arial" panose="020B0604020202020204" pitchFamily="34" charset="0"/>
                <a:cs typeface="Arial" panose="020B0604020202020204" pitchFamily="34" charset="0"/>
              </a:rPr>
              <a:t>l’utilizzo</a:t>
            </a:r>
            <a:r>
              <a:rPr sz="2400" b="1" spc="-5" dirty="0">
                <a:solidFill>
                  <a:srgbClr val="006666"/>
                </a:solidFill>
                <a:latin typeface="Arial" panose="020B0604020202020204" pitchFamily="34" charset="0"/>
                <a:cs typeface="Arial" panose="020B0604020202020204" pitchFamily="34" charset="0"/>
              </a:rPr>
              <a:t> del </a:t>
            </a:r>
            <a:r>
              <a:rPr sz="2400" b="1" spc="-5" dirty="0" err="1">
                <a:solidFill>
                  <a:srgbClr val="006666"/>
                </a:solidFill>
                <a:latin typeface="Arial" panose="020B0604020202020204" pitchFamily="34" charset="0"/>
                <a:cs typeface="Arial" panose="020B0604020202020204" pitchFamily="34" charset="0"/>
              </a:rPr>
              <a:t>biometano</a:t>
            </a:r>
            <a:r>
              <a:rPr sz="2400" b="1" spc="-5" dirty="0">
                <a:solidFill>
                  <a:srgbClr val="006666"/>
                </a:solidFill>
                <a:latin typeface="Arial" panose="020B0604020202020204" pitchFamily="34" charset="0"/>
                <a:cs typeface="Arial" panose="020B0604020202020204" pitchFamily="34" charset="0"/>
              </a:rPr>
              <a:t>,</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dei</a:t>
            </a:r>
            <a:r>
              <a:rPr sz="2400" b="1" spc="-5" dirty="0">
                <a:solidFill>
                  <a:srgbClr val="006666"/>
                </a:solidFill>
                <a:latin typeface="Arial" panose="020B0604020202020204" pitchFamily="34" charset="0"/>
                <a:cs typeface="Arial" panose="020B0604020202020204" pitchFamily="34" charset="0"/>
              </a:rPr>
              <a:t> biocarburanti di nuova generazione e </a:t>
            </a:r>
            <a:r>
              <a:rPr sz="2400" b="1" spc="-5" dirty="0" err="1">
                <a:solidFill>
                  <a:srgbClr val="006666"/>
                </a:solidFill>
                <a:latin typeface="Arial" panose="020B0604020202020204" pitchFamily="34" charset="0"/>
                <a:cs typeface="Arial" panose="020B0604020202020204" pitchFamily="34" charset="0"/>
              </a:rPr>
              <a:t>delle</a:t>
            </a:r>
            <a:r>
              <a:rPr sz="2400" b="1" spc="-5" dirty="0">
                <a:solidFill>
                  <a:srgbClr val="006666"/>
                </a:solidFill>
                <a:latin typeface="Arial" panose="020B0604020202020204" pitchFamily="34" charset="0"/>
                <a:cs typeface="Arial" panose="020B0604020202020204" pitchFamily="34" charset="0"/>
              </a:rPr>
              <a:t> </a:t>
            </a:r>
            <a:r>
              <a:rPr lang="it-IT" sz="2400" b="1" spc="-5" dirty="0">
                <a:solidFill>
                  <a:srgbClr val="006666"/>
                </a:solidFill>
                <a:latin typeface="Arial" panose="020B0604020202020204" pitchFamily="34" charset="0"/>
                <a:cs typeface="Arial" panose="020B0604020202020204" pitchFamily="34" charset="0"/>
              </a:rPr>
              <a:t>prime applicazioni ai trasporti delle celle a combustibile e del</a:t>
            </a:r>
            <a:r>
              <a:rPr sz="2400" b="1" spc="-5" dirty="0" err="1">
                <a:solidFill>
                  <a:srgbClr val="006666"/>
                </a:solidFill>
                <a:latin typeface="Arial" panose="020B0604020202020204" pitchFamily="34" charset="0"/>
                <a:cs typeface="Arial" panose="020B0604020202020204" pitchFamily="34" charset="0"/>
              </a:rPr>
              <a:t>l’idrogeno</a:t>
            </a:r>
            <a:r>
              <a:rPr lang="it-IT" sz="2400" b="1" spc="-5" dirty="0">
                <a:solidFill>
                  <a:srgbClr val="006666"/>
                </a:solidFill>
                <a:latin typeface="Arial" panose="020B0604020202020204" pitchFamily="34" charset="0"/>
                <a:cs typeface="Arial" panose="020B0604020202020204" pitchFamily="34" charset="0"/>
              </a:rPr>
              <a:t> verde.</a:t>
            </a:r>
            <a:endParaRPr sz="2400" b="1" spc="-5" dirty="0">
              <a:solidFill>
                <a:srgbClr val="006666"/>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txBox="1"/>
          <p:nvPr/>
        </p:nvSpPr>
        <p:spPr>
          <a:xfrm>
            <a:off x="207009" y="3556000"/>
            <a:ext cx="123825" cy="345440"/>
          </a:xfrm>
          <a:prstGeom prst="rect">
            <a:avLst/>
          </a:prstGeom>
        </p:spPr>
        <p:txBody>
          <a:bodyPr vert="horz" wrap="square" lIns="0" tIns="0" rIns="0" bIns="0" rtlCol="0">
            <a:noAutofit/>
          </a:bodyPr>
          <a:lstStyle/>
          <a:p>
            <a:pPr marL="12700">
              <a:lnSpc>
                <a:spcPct val="100000"/>
              </a:lnSpc>
            </a:pPr>
            <a:endParaRPr sz="2200" dirty="0">
              <a:latin typeface="Arial"/>
              <a:cs typeface="Arial"/>
            </a:endParaRPr>
          </a:p>
        </p:txBody>
      </p:sp>
      <p:sp>
        <p:nvSpPr>
          <p:cNvPr id="6" name="object 6"/>
          <p:cNvSpPr txBox="1"/>
          <p:nvPr/>
        </p:nvSpPr>
        <p:spPr>
          <a:xfrm>
            <a:off x="330834" y="419481"/>
            <a:ext cx="9270366" cy="1819867"/>
          </a:xfrm>
          <a:prstGeom prst="rect">
            <a:avLst/>
          </a:prstGeom>
        </p:spPr>
        <p:txBody>
          <a:bodyPr vert="horz" wrap="square" lIns="0" tIns="0" rIns="0" bIns="0" rtlCol="0">
            <a:noAutofit/>
          </a:bodyPr>
          <a:lstStyle/>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La </a:t>
            </a:r>
            <a:r>
              <a:rPr sz="2400" b="1" i="1" spc="-5" dirty="0">
                <a:solidFill>
                  <a:srgbClr val="006666"/>
                </a:solidFill>
                <a:latin typeface="Arial" panose="020B0604020202020204" pitchFamily="34" charset="0"/>
                <a:cs typeface="Arial" panose="020B0604020202020204" pitchFamily="34" charset="0"/>
              </a:rPr>
              <a:t>carbon tax</a:t>
            </a:r>
            <a:r>
              <a:rPr sz="2400" b="1" spc="-5" dirty="0">
                <a:solidFill>
                  <a:srgbClr val="006666"/>
                </a:solidFill>
                <a:latin typeface="Arial" panose="020B0604020202020204" pitchFamily="34" charset="0"/>
                <a:cs typeface="Arial" panose="020B0604020202020204" pitchFamily="34" charset="0"/>
              </a:rPr>
              <a:t>, già introdotta in 10 </a:t>
            </a:r>
            <a:r>
              <a:rPr sz="2400" b="1" spc="-5" dirty="0" err="1">
                <a:solidFill>
                  <a:srgbClr val="006666"/>
                </a:solidFill>
                <a:latin typeface="Arial" panose="020B0604020202020204" pitchFamily="34" charset="0"/>
                <a:cs typeface="Arial" panose="020B0604020202020204" pitchFamily="34" charset="0"/>
              </a:rPr>
              <a:t>Paesi</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europei</a:t>
            </a:r>
            <a:r>
              <a:rPr lang="it-IT" sz="2400" b="1" spc="-5" dirty="0">
                <a:solidFill>
                  <a:srgbClr val="006666"/>
                </a:solidFill>
                <a:latin typeface="Arial" panose="020B0604020202020204" pitchFamily="34" charset="0"/>
                <a:cs typeface="Arial" panose="020B0604020202020204" pitchFamily="34" charset="0"/>
              </a:rPr>
              <a:t>,</a:t>
            </a:r>
            <a:r>
              <a:rPr sz="2400" b="1" spc="-5" dirty="0">
                <a:solidFill>
                  <a:srgbClr val="006666"/>
                </a:solidFill>
                <a:latin typeface="Arial" panose="020B0604020202020204" pitchFamily="34" charset="0"/>
                <a:cs typeface="Arial" panose="020B0604020202020204" pitchFamily="34" charset="0"/>
              </a:rPr>
              <a:t> Finlandia, Danimarca, Slovenia, Polonia, Norvegia, Svezia, Francia, Spagna, Portogallo e Germania</a:t>
            </a:r>
            <a:r>
              <a:rPr lang="it-IT" sz="2400" b="1" spc="-5" dirty="0">
                <a:solidFill>
                  <a:srgbClr val="006666"/>
                </a:solidFill>
                <a:latin typeface="Arial" panose="020B0604020202020204" pitchFamily="34" charset="0"/>
                <a:cs typeface="Arial" panose="020B0604020202020204" pitchFamily="34" charset="0"/>
              </a:rPr>
              <a:t>,</a:t>
            </a:r>
            <a:r>
              <a:rPr sz="2400" b="1" spc="-5" dirty="0">
                <a:solidFill>
                  <a:srgbClr val="006666"/>
                </a:solidFill>
                <a:latin typeface="Arial" panose="020B0604020202020204" pitchFamily="34" charset="0"/>
                <a:cs typeface="Arial" panose="020B0604020202020204" pitchFamily="34" charset="0"/>
              </a:rPr>
              <a:t> è indispensabile per uscire dall’era dei fossili e promuovere le alternative</a:t>
            </a:r>
            <a:r>
              <a:rPr lang="it-IT" sz="2400" b="1" spc="-5" dirty="0">
                <a:solidFill>
                  <a:srgbClr val="006666"/>
                </a:solidFill>
                <a:latin typeface="Arial" panose="020B0604020202020204" pitchFamily="34" charset="0"/>
                <a:cs typeface="Arial" panose="020B0604020202020204" pitchFamily="34" charset="0"/>
              </a:rPr>
              <a:t>.</a:t>
            </a:r>
            <a:endParaRPr sz="2400" b="1" spc="-5" dirty="0">
              <a:solidFill>
                <a:srgbClr val="006666"/>
              </a:solidFill>
              <a:latin typeface="Arial" panose="020B0604020202020204" pitchFamily="34" charset="0"/>
              <a:cs typeface="Arial" panose="020B0604020202020204" pitchFamily="34" charset="0"/>
            </a:endParaRPr>
          </a:p>
        </p:txBody>
      </p:sp>
      <p:sp>
        <p:nvSpPr>
          <p:cNvPr id="7" name="object 7"/>
          <p:cNvSpPr txBox="1"/>
          <p:nvPr/>
        </p:nvSpPr>
        <p:spPr>
          <a:xfrm>
            <a:off x="207009" y="1409700"/>
            <a:ext cx="123825" cy="345440"/>
          </a:xfrm>
          <a:prstGeom prst="rect">
            <a:avLst/>
          </a:prstGeom>
        </p:spPr>
        <p:txBody>
          <a:bodyPr vert="horz" wrap="square" lIns="0" tIns="0" rIns="0" bIns="0" rtlCol="0">
            <a:noAutofit/>
          </a:bodyPr>
          <a:lstStyle/>
          <a:p>
            <a:pPr marL="12700">
              <a:lnSpc>
                <a:spcPct val="100000"/>
              </a:lnSpc>
            </a:pPr>
            <a:endParaRPr sz="2200" dirty="0">
              <a:latin typeface="Arial"/>
              <a:cs typeface="Arial"/>
            </a:endParaRPr>
          </a:p>
        </p:txBody>
      </p:sp>
      <p:sp>
        <p:nvSpPr>
          <p:cNvPr id="8" name="object 8"/>
          <p:cNvSpPr txBox="1"/>
          <p:nvPr/>
        </p:nvSpPr>
        <p:spPr>
          <a:xfrm>
            <a:off x="207009" y="2147570"/>
            <a:ext cx="123825" cy="345440"/>
          </a:xfrm>
          <a:prstGeom prst="rect">
            <a:avLst/>
          </a:prstGeom>
        </p:spPr>
        <p:txBody>
          <a:bodyPr vert="horz" wrap="square" lIns="0" tIns="0" rIns="0" bIns="0" rtlCol="0">
            <a:noAutofit/>
          </a:bodyPr>
          <a:lstStyle/>
          <a:p>
            <a:pPr marL="12700">
              <a:lnSpc>
                <a:spcPct val="100000"/>
              </a:lnSpc>
            </a:pPr>
            <a:endParaRPr sz="2200" dirty="0">
              <a:latin typeface="Arial"/>
              <a:cs typeface="Arial"/>
            </a:endParaRPr>
          </a:p>
        </p:txBody>
      </p:sp>
      <p:sp>
        <p:nvSpPr>
          <p:cNvPr id="9" name="object 9"/>
          <p:cNvSpPr txBox="1"/>
          <p:nvPr/>
        </p:nvSpPr>
        <p:spPr>
          <a:xfrm>
            <a:off x="207009" y="4170679"/>
            <a:ext cx="123825" cy="345440"/>
          </a:xfrm>
          <a:prstGeom prst="rect">
            <a:avLst/>
          </a:prstGeom>
        </p:spPr>
        <p:txBody>
          <a:bodyPr vert="horz" wrap="square" lIns="0" tIns="0" rIns="0" bIns="0" rtlCol="0">
            <a:noAutofit/>
          </a:bodyPr>
          <a:lstStyle/>
          <a:p>
            <a:pPr marL="12700">
              <a:lnSpc>
                <a:spcPct val="100000"/>
              </a:lnSpc>
            </a:pPr>
            <a:endParaRPr sz="2200" dirty="0">
              <a:latin typeface="Arial"/>
              <a:cs typeface="Arial"/>
            </a:endParaRPr>
          </a:p>
        </p:txBody>
      </p:sp>
      <p:sp>
        <p:nvSpPr>
          <p:cNvPr id="10" name="object 10"/>
          <p:cNvSpPr txBox="1"/>
          <p:nvPr/>
        </p:nvSpPr>
        <p:spPr>
          <a:xfrm>
            <a:off x="8610600" y="4478697"/>
            <a:ext cx="2988310" cy="406273"/>
          </a:xfrm>
          <a:prstGeom prst="rect">
            <a:avLst/>
          </a:prstGeom>
        </p:spPr>
        <p:txBody>
          <a:bodyPr vert="horz" wrap="square" lIns="0" tIns="0" rIns="0" bIns="0" rtlCol="0">
            <a:noAutofit/>
          </a:bodyPr>
          <a:lstStyle/>
          <a:p>
            <a:pPr marR="13335" algn="r">
              <a:lnSpc>
                <a:spcPts val="3460"/>
              </a:lnSpc>
            </a:pPr>
            <a:r>
              <a:rPr lang="it-IT" sz="3200" b="1" spc="0" dirty="0">
                <a:solidFill>
                  <a:srgbClr val="3A5D61"/>
                </a:solidFill>
                <a:latin typeface="DejaVu Sans"/>
                <a:cs typeface="DejaVu Sans"/>
              </a:rPr>
              <a:t>CARBON TAX</a:t>
            </a:r>
            <a:endParaRPr sz="3200" dirty="0">
              <a:latin typeface="DejaVu Sans"/>
              <a:cs typeface="DejaVu Sans"/>
            </a:endParaRPr>
          </a:p>
        </p:txBody>
      </p:sp>
      <p:sp>
        <p:nvSpPr>
          <p:cNvPr id="11" name="CasellaDiTesto 10">
            <a:extLst>
              <a:ext uri="{FF2B5EF4-FFF2-40B4-BE49-F238E27FC236}">
                <a16:creationId xmlns:a16="http://schemas.microsoft.com/office/drawing/2014/main" id="{5035DF7C-D9A0-47C0-9AA5-A1682B0B0BDB}"/>
              </a:ext>
            </a:extLst>
          </p:cNvPr>
          <p:cNvSpPr txBox="1"/>
          <p:nvPr/>
        </p:nvSpPr>
        <p:spPr>
          <a:xfrm>
            <a:off x="268921" y="2239348"/>
            <a:ext cx="7427279" cy="4492384"/>
          </a:xfrm>
          <a:prstGeom prst="rect">
            <a:avLst/>
          </a:prstGeom>
          <a:noFill/>
        </p:spPr>
        <p:txBody>
          <a:bodyPr wrap="square" rtlCol="0">
            <a:spAutoFit/>
          </a:bodyPr>
          <a:lstStyle/>
          <a:p>
            <a:pPr algn="just">
              <a:lnSpc>
                <a:spcPct val="120000"/>
              </a:lnSpc>
            </a:pPr>
            <a:r>
              <a:rPr lang="it-IT" sz="2400" b="1" spc="-5" dirty="0">
                <a:solidFill>
                  <a:srgbClr val="006666"/>
                </a:solidFill>
                <a:latin typeface="Arial" panose="020B0604020202020204" pitchFamily="34" charset="0"/>
                <a:cs typeface="Arial" panose="020B0604020202020204" pitchFamily="34" charset="0"/>
              </a:rPr>
              <a:t>La sua introduzione va preparata con un ampio dibattito nazionale e accompagnato con misure di compensazione, secondo i principi della </a:t>
            </a:r>
            <a:r>
              <a:rPr lang="it-IT" sz="2400" b="1" i="1" spc="-5" dirty="0">
                <a:solidFill>
                  <a:srgbClr val="006666"/>
                </a:solidFill>
                <a:latin typeface="Arial" panose="020B0604020202020204" pitchFamily="34" charset="0"/>
                <a:cs typeface="Arial" panose="020B0604020202020204" pitchFamily="34" charset="0"/>
              </a:rPr>
              <a:t>just </a:t>
            </a:r>
            <a:r>
              <a:rPr lang="it-IT" sz="2400" b="1" i="1" spc="-5" dirty="0" err="1">
                <a:solidFill>
                  <a:srgbClr val="006666"/>
                </a:solidFill>
                <a:latin typeface="Arial" panose="020B0604020202020204" pitchFamily="34" charset="0"/>
                <a:cs typeface="Arial" panose="020B0604020202020204" pitchFamily="34" charset="0"/>
              </a:rPr>
              <a:t>transition</a:t>
            </a:r>
            <a:r>
              <a:rPr lang="it-IT" sz="2400" b="1" spc="-5" dirty="0">
                <a:solidFill>
                  <a:srgbClr val="006666"/>
                </a:solidFill>
                <a:latin typeface="Arial" panose="020B0604020202020204" pitchFamily="34" charset="0"/>
                <a:cs typeface="Arial" panose="020B0604020202020204" pitchFamily="34" charset="0"/>
              </a:rPr>
              <a:t>. Una </a:t>
            </a:r>
            <a:r>
              <a:rPr lang="it-IT" sz="2400" b="1" i="1" spc="-5" dirty="0">
                <a:solidFill>
                  <a:srgbClr val="006666"/>
                </a:solidFill>
                <a:latin typeface="Arial" panose="020B0604020202020204" pitchFamily="34" charset="0"/>
                <a:cs typeface="Arial" panose="020B0604020202020204" pitchFamily="34" charset="0"/>
              </a:rPr>
              <a:t>carbon tax </a:t>
            </a:r>
            <a:r>
              <a:rPr lang="it-IT" sz="2400" b="1" spc="-5" dirty="0">
                <a:solidFill>
                  <a:srgbClr val="006666"/>
                </a:solidFill>
                <a:latin typeface="Arial" panose="020B0604020202020204" pitchFamily="34" charset="0"/>
                <a:cs typeface="Arial" panose="020B0604020202020204" pitchFamily="34" charset="0"/>
              </a:rPr>
              <a:t>di 40 € a tonnellata di CO</a:t>
            </a:r>
            <a:r>
              <a:rPr lang="it-IT" sz="2400" b="1" spc="-5" baseline="-25000" dirty="0">
                <a:solidFill>
                  <a:srgbClr val="006666"/>
                </a:solidFill>
                <a:latin typeface="Arial" panose="020B0604020202020204" pitchFamily="34" charset="0"/>
                <a:cs typeface="Arial" panose="020B0604020202020204" pitchFamily="34" charset="0"/>
              </a:rPr>
              <a:t>2</a:t>
            </a:r>
            <a:r>
              <a:rPr lang="it-IT" sz="2400" b="1" spc="-5" dirty="0">
                <a:solidFill>
                  <a:srgbClr val="006666"/>
                </a:solidFill>
                <a:latin typeface="Arial" panose="020B0604020202020204" pitchFamily="34" charset="0"/>
                <a:cs typeface="Arial" panose="020B0604020202020204" pitchFamily="34" charset="0"/>
              </a:rPr>
              <a:t> per i carburanti e i combustibili fossili nei settori non ETS, comporterebbe 10 eurocent in più al litro per il gasolio e 8 per la benzina e genererebbe 10 miliardi all’anno di nuove entrate, impiegabili per finanziare investimenti nella </a:t>
            </a:r>
            <a:r>
              <a:rPr lang="it-IT" sz="2400" b="1" i="1" spc="-5" dirty="0">
                <a:solidFill>
                  <a:srgbClr val="006666"/>
                </a:solidFill>
                <a:latin typeface="Arial" panose="020B0604020202020204" pitchFamily="34" charset="0"/>
                <a:cs typeface="Arial" panose="020B0604020202020204" pitchFamily="34" charset="0"/>
              </a:rPr>
              <a:t>green economy</a:t>
            </a:r>
            <a:r>
              <a:rPr lang="it-IT" sz="2400" b="1" spc="-5" dirty="0">
                <a:solidFill>
                  <a:srgbClr val="006666"/>
                </a:solidFill>
                <a:latin typeface="Arial" panose="020B0604020202020204" pitchFamily="34" charset="0"/>
                <a:cs typeface="Arial" panose="020B0604020202020204" pitchFamily="34" charset="0"/>
              </a:rPr>
              <a:t>.</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609600"/>
            <a:ext cx="3237231" cy="5416550"/>
          </a:xfrm>
          <a:prstGeom prst="rect">
            <a:avLst/>
          </a:prstGeom>
        </p:spPr>
        <p:txBody>
          <a:bodyPr vert="horz" wrap="square" lIns="0" tIns="0" rIns="0" bIns="0" rtlCol="0">
            <a:noAutofit/>
          </a:bodyPr>
          <a:lstStyle/>
          <a:p>
            <a:pPr marL="12700">
              <a:lnSpc>
                <a:spcPct val="120000"/>
              </a:lnSpc>
            </a:pPr>
            <a:r>
              <a:rPr lang="it-IT" sz="2400" b="1" spc="0" dirty="0">
                <a:solidFill>
                  <a:srgbClr val="006666"/>
                </a:solidFill>
                <a:latin typeface="DejaVu Sans"/>
                <a:cs typeface="DejaVu Sans"/>
              </a:rPr>
              <a:t>IN</a:t>
            </a:r>
            <a:r>
              <a:rPr lang="it-IT" sz="2400" b="1" spc="5" dirty="0">
                <a:solidFill>
                  <a:srgbClr val="006666"/>
                </a:solidFill>
                <a:latin typeface="DejaVu Sans"/>
                <a:cs typeface="DejaVu Sans"/>
              </a:rPr>
              <a:t> </a:t>
            </a:r>
            <a:r>
              <a:rPr lang="it-IT" sz="2400" b="1" spc="-10" dirty="0">
                <a:solidFill>
                  <a:srgbClr val="006666"/>
                </a:solidFill>
                <a:latin typeface="DejaVu Sans"/>
                <a:cs typeface="DejaVu Sans"/>
              </a:rPr>
              <a:t>I</a:t>
            </a:r>
            <a:r>
              <a:rPr lang="it-IT" sz="2400" b="1" spc="-185" dirty="0">
                <a:solidFill>
                  <a:srgbClr val="006666"/>
                </a:solidFill>
                <a:latin typeface="DejaVu Sans"/>
                <a:cs typeface="DejaVu Sans"/>
              </a:rPr>
              <a:t>T</a:t>
            </a:r>
            <a:r>
              <a:rPr lang="it-IT" sz="2400" b="1" spc="0" dirty="0">
                <a:solidFill>
                  <a:srgbClr val="006666"/>
                </a:solidFill>
                <a:latin typeface="DejaVu Sans"/>
                <a:cs typeface="DejaVu Sans"/>
              </a:rPr>
              <a:t>AL</a:t>
            </a:r>
            <a:r>
              <a:rPr lang="it-IT" sz="2400" b="1" spc="-10" dirty="0">
                <a:solidFill>
                  <a:srgbClr val="006666"/>
                </a:solidFill>
                <a:latin typeface="DejaVu Sans"/>
                <a:cs typeface="DejaVu Sans"/>
              </a:rPr>
              <a:t>I</a:t>
            </a:r>
            <a:r>
              <a:rPr lang="it-IT" sz="2400" b="1" spc="0" dirty="0">
                <a:solidFill>
                  <a:srgbClr val="006666"/>
                </a:solidFill>
                <a:latin typeface="DejaVu Sans"/>
                <a:cs typeface="DejaVu Sans"/>
              </a:rPr>
              <a:t>A </a:t>
            </a:r>
            <a:r>
              <a:rPr sz="2400" b="1" dirty="0">
                <a:solidFill>
                  <a:srgbClr val="006666"/>
                </a:solidFill>
                <a:latin typeface="DejaVu Sans"/>
                <a:cs typeface="DejaVu Sans"/>
              </a:rPr>
              <a:t>SECO</a:t>
            </a:r>
            <a:r>
              <a:rPr sz="2400" b="1" spc="-5" dirty="0">
                <a:solidFill>
                  <a:srgbClr val="006666"/>
                </a:solidFill>
                <a:latin typeface="DejaVu Sans"/>
                <a:cs typeface="DejaVu Sans"/>
              </a:rPr>
              <a:t>N</a:t>
            </a:r>
            <a:r>
              <a:rPr sz="2400" b="1" spc="0" dirty="0">
                <a:solidFill>
                  <a:srgbClr val="006666"/>
                </a:solidFill>
                <a:latin typeface="DejaVu Sans"/>
                <a:cs typeface="DejaVu Sans"/>
              </a:rPr>
              <a:t>DO</a:t>
            </a:r>
            <a:r>
              <a:rPr sz="2400" b="1" spc="10" dirty="0">
                <a:solidFill>
                  <a:srgbClr val="006666"/>
                </a:solidFill>
                <a:latin typeface="DejaVu Sans"/>
                <a:cs typeface="DejaVu Sans"/>
              </a:rPr>
              <a:t> </a:t>
            </a:r>
            <a:r>
              <a:rPr sz="2400" b="1" spc="0" dirty="0">
                <a:solidFill>
                  <a:srgbClr val="006666"/>
                </a:solidFill>
                <a:latin typeface="DejaVu Sans"/>
                <a:cs typeface="DejaVu Sans"/>
              </a:rPr>
              <a:t>IL</a:t>
            </a:r>
            <a:r>
              <a:rPr sz="2400" b="1" spc="-5" dirty="0">
                <a:solidFill>
                  <a:srgbClr val="006666"/>
                </a:solidFill>
                <a:latin typeface="DejaVu Sans"/>
                <a:cs typeface="DejaVu Sans"/>
              </a:rPr>
              <a:t> </a:t>
            </a:r>
            <a:r>
              <a:rPr sz="2400" b="1" spc="0" dirty="0">
                <a:solidFill>
                  <a:srgbClr val="006666"/>
                </a:solidFill>
                <a:latin typeface="DejaVu Sans"/>
                <a:cs typeface="DejaVu Sans"/>
              </a:rPr>
              <a:t>FO</a:t>
            </a:r>
            <a:r>
              <a:rPr sz="2400" b="1" spc="-10" dirty="0">
                <a:solidFill>
                  <a:srgbClr val="006666"/>
                </a:solidFill>
                <a:latin typeface="DejaVu Sans"/>
                <a:cs typeface="DejaVu Sans"/>
              </a:rPr>
              <a:t>N</a:t>
            </a:r>
            <a:r>
              <a:rPr sz="2400" b="1" spc="5" dirty="0">
                <a:solidFill>
                  <a:srgbClr val="006666"/>
                </a:solidFill>
                <a:latin typeface="DejaVu Sans"/>
                <a:cs typeface="DejaVu Sans"/>
              </a:rPr>
              <a:t>D</a:t>
            </a:r>
            <a:r>
              <a:rPr sz="2400" b="1" spc="0" dirty="0">
                <a:solidFill>
                  <a:srgbClr val="006666"/>
                </a:solidFill>
                <a:latin typeface="DejaVu Sans"/>
                <a:cs typeface="DejaVu Sans"/>
              </a:rPr>
              <a:t>O MO</a:t>
            </a:r>
            <a:r>
              <a:rPr sz="2400" b="1" spc="-5" dirty="0">
                <a:solidFill>
                  <a:srgbClr val="006666"/>
                </a:solidFill>
                <a:latin typeface="DejaVu Sans"/>
                <a:cs typeface="DejaVu Sans"/>
              </a:rPr>
              <a:t>N</a:t>
            </a:r>
            <a:r>
              <a:rPr sz="2400" b="1" spc="-10" dirty="0">
                <a:solidFill>
                  <a:srgbClr val="006666"/>
                </a:solidFill>
                <a:latin typeface="DejaVu Sans"/>
                <a:cs typeface="DejaVu Sans"/>
              </a:rPr>
              <a:t>E</a:t>
            </a:r>
            <a:r>
              <a:rPr sz="2400" b="1" spc="-185" dirty="0">
                <a:solidFill>
                  <a:srgbClr val="006666"/>
                </a:solidFill>
                <a:latin typeface="DejaVu Sans"/>
                <a:cs typeface="DejaVu Sans"/>
              </a:rPr>
              <a:t>T</a:t>
            </a:r>
            <a:r>
              <a:rPr sz="2400" b="1" spc="0" dirty="0">
                <a:solidFill>
                  <a:srgbClr val="006666"/>
                </a:solidFill>
                <a:latin typeface="DejaVu Sans"/>
                <a:cs typeface="DejaVu Sans"/>
              </a:rPr>
              <a:t>ARIO IN</a:t>
            </a:r>
            <a:r>
              <a:rPr sz="2400" b="1" spc="-10" dirty="0">
                <a:solidFill>
                  <a:srgbClr val="006666"/>
                </a:solidFill>
                <a:latin typeface="DejaVu Sans"/>
                <a:cs typeface="DejaVu Sans"/>
              </a:rPr>
              <a:t>TE</a:t>
            </a:r>
            <a:r>
              <a:rPr sz="2400" b="1" spc="0" dirty="0">
                <a:solidFill>
                  <a:srgbClr val="006666"/>
                </a:solidFill>
                <a:latin typeface="DejaVu Sans"/>
                <a:cs typeface="DejaVu Sans"/>
              </a:rPr>
              <a:t>RNAZI</a:t>
            </a:r>
            <a:r>
              <a:rPr sz="2400" b="1" spc="5" dirty="0">
                <a:solidFill>
                  <a:srgbClr val="006666"/>
                </a:solidFill>
                <a:latin typeface="DejaVu Sans"/>
                <a:cs typeface="DejaVu Sans"/>
              </a:rPr>
              <a:t>O</a:t>
            </a:r>
            <a:r>
              <a:rPr sz="2400" b="1" spc="-10" dirty="0">
                <a:solidFill>
                  <a:srgbClr val="006666"/>
                </a:solidFill>
                <a:latin typeface="DejaVu Sans"/>
                <a:cs typeface="DejaVu Sans"/>
              </a:rPr>
              <a:t>N</a:t>
            </a:r>
            <a:r>
              <a:rPr sz="2400" b="1" spc="0" dirty="0">
                <a:solidFill>
                  <a:srgbClr val="006666"/>
                </a:solidFill>
                <a:latin typeface="DejaVu Sans"/>
                <a:cs typeface="DejaVu Sans"/>
              </a:rPr>
              <a:t>ALE</a:t>
            </a:r>
            <a:endParaRPr sz="2400" dirty="0">
              <a:solidFill>
                <a:srgbClr val="006666"/>
              </a:solidFill>
              <a:latin typeface="DejaVu Sans"/>
              <a:cs typeface="DejaVu Sans"/>
            </a:endParaRPr>
          </a:p>
          <a:p>
            <a:pPr marL="12700" marR="12700">
              <a:lnSpc>
                <a:spcPct val="120000"/>
              </a:lnSpc>
            </a:pPr>
            <a:r>
              <a:rPr sz="2400" b="1" dirty="0">
                <a:solidFill>
                  <a:srgbClr val="006666"/>
                </a:solidFill>
                <a:latin typeface="DejaVu Sans"/>
                <a:cs typeface="DejaVu Sans"/>
              </a:rPr>
              <a:t>U</a:t>
            </a:r>
            <a:r>
              <a:rPr sz="2400" b="1" spc="-10" dirty="0">
                <a:solidFill>
                  <a:srgbClr val="006666"/>
                </a:solidFill>
                <a:latin typeface="DejaVu Sans"/>
                <a:cs typeface="DejaVu Sans"/>
              </a:rPr>
              <a:t>N</a:t>
            </a:r>
            <a:r>
              <a:rPr sz="2400" b="1" spc="0" dirty="0">
                <a:solidFill>
                  <a:srgbClr val="006666"/>
                </a:solidFill>
                <a:latin typeface="DejaVu Sans"/>
                <a:cs typeface="DejaVu Sans"/>
              </a:rPr>
              <a:t>A</a:t>
            </a:r>
            <a:r>
              <a:rPr sz="2400" b="1" spc="15" dirty="0">
                <a:solidFill>
                  <a:srgbClr val="006666"/>
                </a:solidFill>
                <a:latin typeface="DejaVu Sans"/>
                <a:cs typeface="DejaVu Sans"/>
              </a:rPr>
              <a:t> </a:t>
            </a:r>
            <a:r>
              <a:rPr sz="2400" b="1" i="1" spc="0" dirty="0">
                <a:solidFill>
                  <a:srgbClr val="006666"/>
                </a:solidFill>
                <a:latin typeface="DejaVu Sans"/>
                <a:cs typeface="DejaVu Sans"/>
              </a:rPr>
              <a:t>C</a:t>
            </a:r>
            <a:r>
              <a:rPr sz="2400" b="1" i="1" spc="10" dirty="0">
                <a:solidFill>
                  <a:srgbClr val="006666"/>
                </a:solidFill>
                <a:latin typeface="DejaVu Sans"/>
                <a:cs typeface="DejaVu Sans"/>
              </a:rPr>
              <a:t>A</a:t>
            </a:r>
            <a:r>
              <a:rPr sz="2400" b="1" i="1" spc="-5" dirty="0">
                <a:solidFill>
                  <a:srgbClr val="006666"/>
                </a:solidFill>
                <a:latin typeface="DejaVu Sans"/>
                <a:cs typeface="DejaVu Sans"/>
              </a:rPr>
              <a:t>R</a:t>
            </a:r>
            <a:r>
              <a:rPr sz="2400" b="1" i="1" spc="0" dirty="0">
                <a:solidFill>
                  <a:srgbClr val="006666"/>
                </a:solidFill>
                <a:latin typeface="DejaVu Sans"/>
                <a:cs typeface="DejaVu Sans"/>
              </a:rPr>
              <a:t>BON </a:t>
            </a:r>
            <a:r>
              <a:rPr sz="2400" b="1" i="1" spc="-195" dirty="0">
                <a:solidFill>
                  <a:srgbClr val="006666"/>
                </a:solidFill>
                <a:latin typeface="DejaVu Sans"/>
                <a:cs typeface="DejaVu Sans"/>
              </a:rPr>
              <a:t>T</a:t>
            </a:r>
            <a:r>
              <a:rPr sz="2400" b="1" i="1" spc="0" dirty="0">
                <a:solidFill>
                  <a:srgbClr val="006666"/>
                </a:solidFill>
                <a:latin typeface="DejaVu Sans"/>
                <a:cs typeface="DejaVu Sans"/>
              </a:rPr>
              <a:t>AX </a:t>
            </a:r>
            <a:r>
              <a:rPr sz="2400" b="1" spc="5" dirty="0">
                <a:solidFill>
                  <a:srgbClr val="006666"/>
                </a:solidFill>
                <a:latin typeface="DejaVu Sans"/>
                <a:cs typeface="DejaVu Sans"/>
              </a:rPr>
              <a:t>D</a:t>
            </a:r>
            <a:r>
              <a:rPr sz="2400" b="1" spc="0" dirty="0">
                <a:solidFill>
                  <a:srgbClr val="006666"/>
                </a:solidFill>
                <a:latin typeface="DejaVu Sans"/>
                <a:cs typeface="DejaVu Sans"/>
              </a:rPr>
              <a:t>I 75 </a:t>
            </a:r>
            <a:r>
              <a:rPr lang="it-IT" sz="2400" b="1" spc="0" dirty="0">
                <a:solidFill>
                  <a:srgbClr val="006666"/>
                </a:solidFill>
                <a:latin typeface="DejaVu Sans"/>
                <a:cs typeface="DejaVu Sans"/>
              </a:rPr>
              <a:t>US</a:t>
            </a:r>
            <a:r>
              <a:rPr sz="2400" b="1" spc="0" dirty="0">
                <a:solidFill>
                  <a:srgbClr val="006666"/>
                </a:solidFill>
                <a:latin typeface="DejaVu Sans"/>
                <a:cs typeface="DejaVu Sans"/>
              </a:rPr>
              <a:t>$</a:t>
            </a:r>
            <a:r>
              <a:rPr sz="2400" b="1" spc="-15" dirty="0">
                <a:solidFill>
                  <a:srgbClr val="006666"/>
                </a:solidFill>
                <a:latin typeface="DejaVu Sans"/>
                <a:cs typeface="DejaVu Sans"/>
              </a:rPr>
              <a:t>/</a:t>
            </a:r>
            <a:r>
              <a:rPr lang="it-IT" sz="2400" b="1" spc="0" dirty="0">
                <a:solidFill>
                  <a:srgbClr val="006666"/>
                </a:solidFill>
                <a:latin typeface="DejaVu Sans"/>
                <a:cs typeface="DejaVu Sans"/>
              </a:rPr>
              <a:t>tCO</a:t>
            </a:r>
            <a:r>
              <a:rPr lang="it-IT" sz="2400" b="1" spc="0" baseline="-25000" dirty="0">
                <a:solidFill>
                  <a:srgbClr val="006666"/>
                </a:solidFill>
                <a:latin typeface="DejaVu Sans"/>
                <a:cs typeface="DejaVu Sans"/>
              </a:rPr>
              <a:t>2</a:t>
            </a:r>
            <a:r>
              <a:rPr sz="2400" b="1" spc="-5" dirty="0">
                <a:solidFill>
                  <a:srgbClr val="006666"/>
                </a:solidFill>
                <a:latin typeface="DejaVu Sans"/>
                <a:cs typeface="DejaVu Sans"/>
              </a:rPr>
              <a:t> </a:t>
            </a:r>
            <a:r>
              <a:rPr sz="2400" b="1" spc="-10" dirty="0">
                <a:solidFill>
                  <a:srgbClr val="006666"/>
                </a:solidFill>
                <a:latin typeface="DejaVu Sans"/>
                <a:cs typeface="DejaVu Sans"/>
              </a:rPr>
              <a:t>P</a:t>
            </a:r>
            <a:r>
              <a:rPr sz="2400" b="1" spc="5" dirty="0">
                <a:solidFill>
                  <a:srgbClr val="006666"/>
                </a:solidFill>
                <a:latin typeface="DejaVu Sans"/>
                <a:cs typeface="DejaVu Sans"/>
              </a:rPr>
              <a:t>O</a:t>
            </a:r>
            <a:r>
              <a:rPr sz="2400" b="1" spc="-120" dirty="0">
                <a:solidFill>
                  <a:srgbClr val="006666"/>
                </a:solidFill>
                <a:latin typeface="DejaVu Sans"/>
                <a:cs typeface="DejaVu Sans"/>
              </a:rPr>
              <a:t>R</a:t>
            </a:r>
            <a:r>
              <a:rPr sz="2400" b="1" spc="-10" dirty="0">
                <a:solidFill>
                  <a:srgbClr val="006666"/>
                </a:solidFill>
                <a:latin typeface="DejaVu Sans"/>
                <a:cs typeface="DejaVu Sans"/>
              </a:rPr>
              <a:t>TE</a:t>
            </a:r>
            <a:r>
              <a:rPr sz="2400" b="1" spc="0" dirty="0">
                <a:solidFill>
                  <a:srgbClr val="006666"/>
                </a:solidFill>
                <a:latin typeface="DejaVu Sans"/>
                <a:cs typeface="DejaVu Sans"/>
              </a:rPr>
              <a:t>REB</a:t>
            </a:r>
            <a:r>
              <a:rPr sz="2400" b="1" spc="-10" dirty="0">
                <a:solidFill>
                  <a:srgbClr val="006666"/>
                </a:solidFill>
                <a:latin typeface="DejaVu Sans"/>
                <a:cs typeface="DejaVu Sans"/>
              </a:rPr>
              <a:t>B</a:t>
            </a:r>
            <a:r>
              <a:rPr sz="2400" b="1" spc="0" dirty="0">
                <a:solidFill>
                  <a:srgbClr val="006666"/>
                </a:solidFill>
                <a:latin typeface="DejaVu Sans"/>
                <a:cs typeface="DejaVu Sans"/>
              </a:rPr>
              <a:t>E</a:t>
            </a:r>
            <a:r>
              <a:rPr sz="2400" b="1" spc="5" dirty="0">
                <a:solidFill>
                  <a:srgbClr val="006666"/>
                </a:solidFill>
                <a:latin typeface="DejaVu Sans"/>
                <a:cs typeface="DejaVu Sans"/>
              </a:rPr>
              <a:t> </a:t>
            </a:r>
            <a:r>
              <a:rPr sz="2400" b="1" spc="-10" dirty="0">
                <a:solidFill>
                  <a:srgbClr val="006666"/>
                </a:solidFill>
                <a:latin typeface="DejaVu Sans"/>
                <a:cs typeface="DejaVu Sans"/>
              </a:rPr>
              <a:t>EN</a:t>
            </a:r>
            <a:r>
              <a:rPr sz="2400" b="1" spc="0" dirty="0">
                <a:solidFill>
                  <a:srgbClr val="006666"/>
                </a:solidFill>
                <a:latin typeface="DejaVu Sans"/>
                <a:cs typeface="DejaVu Sans"/>
              </a:rPr>
              <a:t>TRO IL</a:t>
            </a:r>
            <a:r>
              <a:rPr sz="2400" b="1" spc="5" dirty="0">
                <a:solidFill>
                  <a:srgbClr val="006666"/>
                </a:solidFill>
                <a:latin typeface="DejaVu Sans"/>
                <a:cs typeface="DejaVu Sans"/>
              </a:rPr>
              <a:t> </a:t>
            </a:r>
            <a:r>
              <a:rPr sz="2400" b="1" spc="0" dirty="0">
                <a:solidFill>
                  <a:srgbClr val="006666"/>
                </a:solidFill>
                <a:latin typeface="DejaVu Sans"/>
                <a:cs typeface="DejaVu Sans"/>
              </a:rPr>
              <a:t>2030 AD</a:t>
            </a:r>
            <a:r>
              <a:rPr sz="2400" b="1" spc="10" dirty="0">
                <a:solidFill>
                  <a:srgbClr val="006666"/>
                </a:solidFill>
                <a:latin typeface="DejaVu Sans"/>
                <a:cs typeface="DejaVu Sans"/>
              </a:rPr>
              <a:t> </a:t>
            </a:r>
            <a:r>
              <a:rPr sz="2400" b="1" spc="0" dirty="0">
                <a:solidFill>
                  <a:srgbClr val="006666"/>
                </a:solidFill>
                <a:latin typeface="DejaVu Sans"/>
                <a:cs typeface="DejaVu Sans"/>
              </a:rPr>
              <a:t>U</a:t>
            </a:r>
            <a:r>
              <a:rPr sz="2400" b="1" spc="-10" dirty="0">
                <a:solidFill>
                  <a:srgbClr val="006666"/>
                </a:solidFill>
                <a:latin typeface="DejaVu Sans"/>
                <a:cs typeface="DejaVu Sans"/>
              </a:rPr>
              <a:t>N</a:t>
            </a:r>
            <a:r>
              <a:rPr sz="2400" b="1" spc="0" dirty="0">
                <a:solidFill>
                  <a:srgbClr val="006666"/>
                </a:solidFill>
                <a:latin typeface="DejaVu Sans"/>
                <a:cs typeface="DejaVu Sans"/>
              </a:rPr>
              <a:t>A</a:t>
            </a:r>
            <a:r>
              <a:rPr sz="2400" b="1" spc="5" dirty="0">
                <a:solidFill>
                  <a:srgbClr val="006666"/>
                </a:solidFill>
                <a:latin typeface="DejaVu Sans"/>
                <a:cs typeface="DejaVu Sans"/>
              </a:rPr>
              <a:t> </a:t>
            </a:r>
            <a:r>
              <a:rPr sz="2400" b="1" spc="0" dirty="0">
                <a:solidFill>
                  <a:srgbClr val="006666"/>
                </a:solidFill>
                <a:latin typeface="DejaVu Sans"/>
                <a:cs typeface="DejaVu Sans"/>
              </a:rPr>
              <a:t>RI</a:t>
            </a:r>
            <a:r>
              <a:rPr sz="2400" b="1" spc="5" dirty="0">
                <a:solidFill>
                  <a:srgbClr val="006666"/>
                </a:solidFill>
                <a:latin typeface="DejaVu Sans"/>
                <a:cs typeface="DejaVu Sans"/>
              </a:rPr>
              <a:t>D</a:t>
            </a:r>
            <a:r>
              <a:rPr sz="2400" b="1" spc="-10" dirty="0">
                <a:solidFill>
                  <a:srgbClr val="006666"/>
                </a:solidFill>
                <a:latin typeface="DejaVu Sans"/>
                <a:cs typeface="DejaVu Sans"/>
              </a:rPr>
              <a:t>U</a:t>
            </a:r>
            <a:r>
              <a:rPr sz="2400" b="1" spc="0" dirty="0">
                <a:solidFill>
                  <a:srgbClr val="006666"/>
                </a:solidFill>
                <a:latin typeface="DejaVu Sans"/>
                <a:cs typeface="DejaVu Sans"/>
              </a:rPr>
              <a:t>Z</a:t>
            </a:r>
            <a:r>
              <a:rPr sz="2400" b="1" spc="10" dirty="0">
                <a:solidFill>
                  <a:srgbClr val="006666"/>
                </a:solidFill>
                <a:latin typeface="DejaVu Sans"/>
                <a:cs typeface="DejaVu Sans"/>
              </a:rPr>
              <a:t>I</a:t>
            </a:r>
            <a:r>
              <a:rPr sz="2400" b="1" spc="0" dirty="0">
                <a:solidFill>
                  <a:srgbClr val="006666"/>
                </a:solidFill>
                <a:latin typeface="DejaVu Sans"/>
                <a:cs typeface="DejaVu Sans"/>
              </a:rPr>
              <a:t>O</a:t>
            </a:r>
            <a:r>
              <a:rPr sz="2400" b="1" spc="-10" dirty="0">
                <a:solidFill>
                  <a:srgbClr val="006666"/>
                </a:solidFill>
                <a:latin typeface="DejaVu Sans"/>
                <a:cs typeface="DejaVu Sans"/>
              </a:rPr>
              <a:t>N</a:t>
            </a:r>
            <a:r>
              <a:rPr sz="2400" b="1" spc="0" dirty="0">
                <a:solidFill>
                  <a:srgbClr val="006666"/>
                </a:solidFill>
                <a:latin typeface="DejaVu Sans"/>
                <a:cs typeface="DejaVu Sans"/>
              </a:rPr>
              <a:t>E</a:t>
            </a:r>
            <a:r>
              <a:rPr sz="2400" b="1" spc="5" dirty="0">
                <a:solidFill>
                  <a:srgbClr val="006666"/>
                </a:solidFill>
                <a:latin typeface="DejaVu Sans"/>
                <a:cs typeface="DejaVu Sans"/>
              </a:rPr>
              <a:t> </a:t>
            </a:r>
            <a:r>
              <a:rPr sz="2400" b="1" spc="0" dirty="0">
                <a:solidFill>
                  <a:srgbClr val="006666"/>
                </a:solidFill>
                <a:latin typeface="DejaVu Sans"/>
                <a:cs typeface="DejaVu Sans"/>
              </a:rPr>
              <a:t>D</a:t>
            </a:r>
            <a:r>
              <a:rPr sz="2400" b="1" spc="-10" dirty="0">
                <a:solidFill>
                  <a:srgbClr val="006666"/>
                </a:solidFill>
                <a:latin typeface="DejaVu Sans"/>
                <a:cs typeface="DejaVu Sans"/>
              </a:rPr>
              <a:t>E</a:t>
            </a:r>
            <a:r>
              <a:rPr sz="2400" b="1" spc="0" dirty="0">
                <a:solidFill>
                  <a:srgbClr val="006666"/>
                </a:solidFill>
                <a:latin typeface="DejaVu Sans"/>
                <a:cs typeface="DejaVu Sans"/>
              </a:rPr>
              <a:t>LLE</a:t>
            </a:r>
            <a:r>
              <a:rPr sz="2400" b="1" spc="-5" dirty="0">
                <a:solidFill>
                  <a:srgbClr val="006666"/>
                </a:solidFill>
                <a:latin typeface="DejaVu Sans"/>
                <a:cs typeface="DejaVu Sans"/>
              </a:rPr>
              <a:t> </a:t>
            </a:r>
            <a:r>
              <a:rPr sz="2400" b="1" spc="-10" dirty="0">
                <a:solidFill>
                  <a:srgbClr val="006666"/>
                </a:solidFill>
                <a:latin typeface="DejaVu Sans"/>
                <a:cs typeface="DejaVu Sans"/>
              </a:rPr>
              <a:t>E</a:t>
            </a:r>
            <a:r>
              <a:rPr sz="2400" b="1" spc="5" dirty="0">
                <a:solidFill>
                  <a:srgbClr val="006666"/>
                </a:solidFill>
                <a:latin typeface="DejaVu Sans"/>
                <a:cs typeface="DejaVu Sans"/>
              </a:rPr>
              <a:t>M</a:t>
            </a:r>
            <a:r>
              <a:rPr sz="2400" b="1" spc="-10" dirty="0">
                <a:solidFill>
                  <a:srgbClr val="006666"/>
                </a:solidFill>
                <a:latin typeface="DejaVu Sans"/>
                <a:cs typeface="DejaVu Sans"/>
              </a:rPr>
              <a:t>I</a:t>
            </a:r>
            <a:r>
              <a:rPr sz="2400" b="1" spc="-110" dirty="0">
                <a:solidFill>
                  <a:srgbClr val="006666"/>
                </a:solidFill>
                <a:latin typeface="DejaVu Sans"/>
                <a:cs typeface="DejaVu Sans"/>
              </a:rPr>
              <a:t>S</a:t>
            </a:r>
            <a:r>
              <a:rPr sz="2400" b="1" spc="0" dirty="0">
                <a:solidFill>
                  <a:srgbClr val="006666"/>
                </a:solidFill>
                <a:latin typeface="DejaVu Sans"/>
                <a:cs typeface="DejaVu Sans"/>
              </a:rPr>
              <a:t>S</a:t>
            </a:r>
            <a:r>
              <a:rPr sz="2400" b="1" spc="-10" dirty="0">
                <a:solidFill>
                  <a:srgbClr val="006666"/>
                </a:solidFill>
                <a:latin typeface="DejaVu Sans"/>
                <a:cs typeface="DejaVu Sans"/>
              </a:rPr>
              <a:t>I</a:t>
            </a:r>
            <a:r>
              <a:rPr sz="2400" b="1" spc="5" dirty="0">
                <a:solidFill>
                  <a:srgbClr val="006666"/>
                </a:solidFill>
                <a:latin typeface="DejaVu Sans"/>
                <a:cs typeface="DejaVu Sans"/>
              </a:rPr>
              <a:t>O</a:t>
            </a:r>
            <a:r>
              <a:rPr sz="2400" b="1" spc="-10" dirty="0">
                <a:solidFill>
                  <a:srgbClr val="006666"/>
                </a:solidFill>
                <a:latin typeface="DejaVu Sans"/>
                <a:cs typeface="DejaVu Sans"/>
              </a:rPr>
              <a:t>N</a:t>
            </a:r>
            <a:r>
              <a:rPr sz="2400" b="1" spc="0" dirty="0">
                <a:solidFill>
                  <a:srgbClr val="006666"/>
                </a:solidFill>
                <a:latin typeface="DejaVu Sans"/>
                <a:cs typeface="DejaVu Sans"/>
              </a:rPr>
              <a:t>I </a:t>
            </a:r>
            <a:r>
              <a:rPr sz="2400" b="1" spc="5" dirty="0">
                <a:solidFill>
                  <a:srgbClr val="006666"/>
                </a:solidFill>
                <a:latin typeface="DejaVu Sans"/>
                <a:cs typeface="DejaVu Sans"/>
              </a:rPr>
              <a:t>D</a:t>
            </a:r>
            <a:r>
              <a:rPr sz="2400" b="1" spc="0" dirty="0">
                <a:solidFill>
                  <a:srgbClr val="006666"/>
                </a:solidFill>
                <a:latin typeface="DejaVu Sans"/>
                <a:cs typeface="DejaVu Sans"/>
              </a:rPr>
              <a:t>I CIR</a:t>
            </a:r>
            <a:r>
              <a:rPr sz="2400" b="1" spc="10" dirty="0">
                <a:solidFill>
                  <a:srgbClr val="006666"/>
                </a:solidFill>
                <a:latin typeface="DejaVu Sans"/>
                <a:cs typeface="DejaVu Sans"/>
              </a:rPr>
              <a:t>C</a:t>
            </a:r>
            <a:r>
              <a:rPr sz="2400" b="1" spc="0" dirty="0">
                <a:solidFill>
                  <a:srgbClr val="006666"/>
                </a:solidFill>
                <a:latin typeface="DejaVu Sans"/>
                <a:cs typeface="DejaVu Sans"/>
              </a:rPr>
              <a:t>A</a:t>
            </a:r>
            <a:r>
              <a:rPr sz="2400" b="1" spc="5" dirty="0">
                <a:solidFill>
                  <a:srgbClr val="006666"/>
                </a:solidFill>
                <a:latin typeface="DejaVu Sans"/>
                <a:cs typeface="DejaVu Sans"/>
              </a:rPr>
              <a:t> </a:t>
            </a:r>
            <a:r>
              <a:rPr sz="2400" b="1" spc="0" dirty="0">
                <a:solidFill>
                  <a:srgbClr val="006666"/>
                </a:solidFill>
                <a:latin typeface="DejaVu Sans"/>
                <a:cs typeface="DejaVu Sans"/>
              </a:rPr>
              <a:t>IL</a:t>
            </a:r>
            <a:r>
              <a:rPr sz="2400" b="1" spc="5" dirty="0">
                <a:solidFill>
                  <a:srgbClr val="006666"/>
                </a:solidFill>
                <a:latin typeface="DejaVu Sans"/>
                <a:cs typeface="DejaVu Sans"/>
              </a:rPr>
              <a:t> </a:t>
            </a:r>
            <a:r>
              <a:rPr sz="2400" b="1" spc="0" dirty="0">
                <a:solidFill>
                  <a:srgbClr val="006666"/>
                </a:solidFill>
                <a:latin typeface="DejaVu Sans"/>
                <a:cs typeface="DejaVu Sans"/>
              </a:rPr>
              <a:t>20%</a:t>
            </a:r>
            <a:endParaRPr sz="2400" dirty="0">
              <a:solidFill>
                <a:srgbClr val="006666"/>
              </a:solidFill>
              <a:latin typeface="DejaVu Sans"/>
              <a:cs typeface="DejaVu Sans"/>
            </a:endParaRPr>
          </a:p>
        </p:txBody>
      </p:sp>
      <p:sp>
        <p:nvSpPr>
          <p:cNvPr id="4" name="object 4"/>
          <p:cNvSpPr/>
          <p:nvPr/>
        </p:nvSpPr>
        <p:spPr>
          <a:xfrm>
            <a:off x="3810000" y="152400"/>
            <a:ext cx="8382000" cy="67056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585354" y="4583255"/>
            <a:ext cx="6569711" cy="547370"/>
          </a:xfrm>
          <a:prstGeom prst="rect">
            <a:avLst/>
          </a:prstGeom>
        </p:spPr>
        <p:txBody>
          <a:bodyPr vert="horz" wrap="square" lIns="0" tIns="0" rIns="0" bIns="0" rtlCol="0">
            <a:noAutofit/>
          </a:bodyPr>
          <a:lstStyle/>
          <a:p>
            <a:pPr marL="12700">
              <a:lnSpc>
                <a:spcPct val="100000"/>
              </a:lnSpc>
            </a:pPr>
            <a:r>
              <a:rPr lang="it-IT" sz="3200" b="1" spc="-25" dirty="0">
                <a:solidFill>
                  <a:srgbClr val="3D4B6B"/>
                </a:solidFill>
                <a:latin typeface="DejaVu Sans"/>
                <a:cs typeface="DejaVu Sans"/>
              </a:rPr>
              <a:t>www.comitatoscientifico.org</a:t>
            </a:r>
            <a:endParaRPr sz="3200" dirty="0">
              <a:latin typeface="DejaVu Sans"/>
              <a:cs typeface="DejaVu Sans"/>
            </a:endParaRPr>
          </a:p>
        </p:txBody>
      </p:sp>
      <p:sp>
        <p:nvSpPr>
          <p:cNvPr id="5" name="object 5"/>
          <p:cNvSpPr/>
          <p:nvPr/>
        </p:nvSpPr>
        <p:spPr>
          <a:xfrm>
            <a:off x="3200399" y="5486400"/>
            <a:ext cx="8839200" cy="914400"/>
          </a:xfrm>
          <a:prstGeom prst="rect">
            <a:avLst/>
          </a:prstGeom>
          <a:blipFill>
            <a:blip r:embed="rId3" cstate="print"/>
            <a:stretch>
              <a:fillRect l="1" r="-8621" b="-55556"/>
            </a:stretch>
          </a:blipFill>
        </p:spPr>
        <p:txBody>
          <a:bodyPr wrap="square" lIns="0" tIns="0" rIns="0" bIns="0" rtlCol="0">
            <a:noAutofit/>
          </a:bodyPr>
          <a:lstStyle/>
          <a:p>
            <a:endParaRPr/>
          </a:p>
        </p:txBody>
      </p:sp>
      <p:pic>
        <p:nvPicPr>
          <p:cNvPr id="6" name="Immagine 5">
            <a:extLst>
              <a:ext uri="{FF2B5EF4-FFF2-40B4-BE49-F238E27FC236}">
                <a16:creationId xmlns:a16="http://schemas.microsoft.com/office/drawing/2014/main" id="{33C5D51D-0A6E-4811-A8BA-2495CF255FEF}"/>
              </a:ext>
            </a:extLst>
          </p:cNvPr>
          <p:cNvPicPr>
            <a:picLocks noChangeAspect="1"/>
          </p:cNvPicPr>
          <p:nvPr/>
        </p:nvPicPr>
        <p:blipFill>
          <a:blip r:embed="rId4"/>
          <a:stretch>
            <a:fillRect/>
          </a:stretch>
        </p:blipFill>
        <p:spPr>
          <a:xfrm>
            <a:off x="1219200" y="762243"/>
            <a:ext cx="3037338" cy="1487249"/>
          </a:xfrm>
          <a:prstGeom prst="rect">
            <a:avLst/>
          </a:prstGeom>
        </p:spPr>
      </p:pic>
      <p:pic>
        <p:nvPicPr>
          <p:cNvPr id="7" name="Immagine 6">
            <a:extLst>
              <a:ext uri="{FF2B5EF4-FFF2-40B4-BE49-F238E27FC236}">
                <a16:creationId xmlns:a16="http://schemas.microsoft.com/office/drawing/2014/main" id="{51B6F0BF-1735-4A8D-9046-99B28B8A3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023" y="2785191"/>
            <a:ext cx="3004440" cy="12876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971A6505-7427-4647-9A29-07A999E43DAC}"/>
              </a:ext>
            </a:extLst>
          </p:cNvPr>
          <p:cNvSpPr/>
          <p:nvPr/>
        </p:nvSpPr>
        <p:spPr>
          <a:xfrm>
            <a:off x="0" y="14327"/>
            <a:ext cx="12192000" cy="1676235"/>
          </a:xfrm>
          <a:prstGeom prst="rect">
            <a:avLst/>
          </a:prstGeom>
          <a:blipFill>
            <a:blip r:embed="rId3" cstate="print"/>
            <a:stretch>
              <a:fillRect t="-44423" b="-1"/>
            </a:stretch>
          </a:blipFill>
        </p:spPr>
        <p:txBody>
          <a:bodyPr wrap="square" lIns="0" tIns="0" rIns="0" bIns="0" rtlCol="0">
            <a:noAutofit/>
          </a:bodyPr>
          <a:lstStyle/>
          <a:p>
            <a:endParaRPr/>
          </a:p>
        </p:txBody>
      </p:sp>
      <p:sp>
        <p:nvSpPr>
          <p:cNvPr id="3" name="object 3"/>
          <p:cNvSpPr/>
          <p:nvPr/>
        </p:nvSpPr>
        <p:spPr>
          <a:xfrm>
            <a:off x="3989070" y="2833370"/>
            <a:ext cx="5123180" cy="4024629"/>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txBox="1"/>
          <p:nvPr/>
        </p:nvSpPr>
        <p:spPr>
          <a:xfrm>
            <a:off x="3161029" y="4495800"/>
            <a:ext cx="2586990" cy="394970"/>
          </a:xfrm>
          <a:prstGeom prst="rect">
            <a:avLst/>
          </a:prstGeom>
        </p:spPr>
        <p:txBody>
          <a:bodyPr vert="horz" wrap="square" lIns="0" tIns="0" rIns="0" bIns="0" rtlCol="0">
            <a:noAutofit/>
          </a:bodyPr>
          <a:lstStyle/>
          <a:p>
            <a:pPr marL="12700">
              <a:lnSpc>
                <a:spcPct val="100000"/>
              </a:lnSpc>
            </a:pPr>
            <a:endParaRPr sz="2500" dirty="0">
              <a:latin typeface="DejaVu Sans"/>
              <a:cs typeface="DejaVu Sans"/>
            </a:endParaRPr>
          </a:p>
        </p:txBody>
      </p:sp>
      <p:sp>
        <p:nvSpPr>
          <p:cNvPr id="8" name="CasellaDiTesto 7">
            <a:extLst>
              <a:ext uri="{FF2B5EF4-FFF2-40B4-BE49-F238E27FC236}">
                <a16:creationId xmlns:a16="http://schemas.microsoft.com/office/drawing/2014/main" id="{34F98426-6AAC-468F-9629-D2EB725086AC}"/>
              </a:ext>
            </a:extLst>
          </p:cNvPr>
          <p:cNvSpPr txBox="1"/>
          <p:nvPr/>
        </p:nvSpPr>
        <p:spPr>
          <a:xfrm>
            <a:off x="284018" y="468981"/>
            <a:ext cx="11734800" cy="1107996"/>
          </a:xfrm>
          <a:prstGeom prst="rect">
            <a:avLst/>
          </a:prstGeom>
          <a:noFill/>
        </p:spPr>
        <p:txBody>
          <a:bodyPr wrap="square" rtlCol="0">
            <a:spAutoFit/>
          </a:bodyPr>
          <a:lstStyle/>
          <a:p>
            <a:pPr marL="12700">
              <a:tabLst>
                <a:tab pos="5368290" algn="l"/>
              </a:tabLst>
            </a:pPr>
            <a:r>
              <a:rPr lang="it-IT" sz="2400" b="1" spc="-15" dirty="0">
                <a:solidFill>
                  <a:srgbClr val="006666"/>
                </a:solidFill>
                <a:latin typeface="DejaVu Sans"/>
                <a:cs typeface="DejaVu Sans"/>
              </a:rPr>
              <a:t>Il cambiamento climatico non è più una possibile evenienza ma una concreta realtà con cui dobbiamo fare i conti già oggi</a:t>
            </a:r>
          </a:p>
          <a:p>
            <a:endParaRPr lang="it-IT" dirty="0">
              <a:solidFill>
                <a:schemeClr val="bg1"/>
              </a:solidFill>
            </a:endParaRPr>
          </a:p>
        </p:txBody>
      </p:sp>
      <p:pic>
        <p:nvPicPr>
          <p:cNvPr id="15" name="Immagine 14">
            <a:extLst>
              <a:ext uri="{FF2B5EF4-FFF2-40B4-BE49-F238E27FC236}">
                <a16:creationId xmlns:a16="http://schemas.microsoft.com/office/drawing/2014/main" id="{BEF0D1CB-3211-4B5D-BF75-F72A38881EDE}"/>
              </a:ext>
            </a:extLst>
          </p:cNvPr>
          <p:cNvPicPr>
            <a:picLocks noChangeAspect="1"/>
          </p:cNvPicPr>
          <p:nvPr/>
        </p:nvPicPr>
        <p:blipFill rotWithShape="1">
          <a:blip r:embed="rId5"/>
          <a:srcRect l="32639" t="37778" r="20671" b="20000"/>
          <a:stretch/>
        </p:blipFill>
        <p:spPr>
          <a:xfrm>
            <a:off x="4621269" y="1854194"/>
            <a:ext cx="7397549" cy="4854501"/>
          </a:xfrm>
          <a:prstGeom prst="rect">
            <a:avLst/>
          </a:prstGeom>
        </p:spPr>
      </p:pic>
      <p:pic>
        <p:nvPicPr>
          <p:cNvPr id="1026" name="Picture 2">
            <a:extLst>
              <a:ext uri="{FF2B5EF4-FFF2-40B4-BE49-F238E27FC236}">
                <a16:creationId xmlns:a16="http://schemas.microsoft.com/office/drawing/2014/main" id="{7EC64A4A-E813-4E94-977F-9E9D7037D5B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334" y="1854194"/>
            <a:ext cx="4177866" cy="44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2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971A6505-7427-4647-9A29-07A999E43DAC}"/>
              </a:ext>
            </a:extLst>
          </p:cNvPr>
          <p:cNvSpPr/>
          <p:nvPr/>
        </p:nvSpPr>
        <p:spPr>
          <a:xfrm>
            <a:off x="8382000" y="-1"/>
            <a:ext cx="3810000" cy="6857999"/>
          </a:xfrm>
          <a:prstGeom prst="rect">
            <a:avLst/>
          </a:prstGeom>
          <a:blipFill>
            <a:blip r:embed="rId3" cstate="print"/>
            <a:stretch>
              <a:fillRect l="-22000" t="-44423" r="-198000" b="-1"/>
            </a:stretch>
          </a:blipFill>
        </p:spPr>
        <p:txBody>
          <a:bodyPr wrap="square" lIns="0" tIns="0" rIns="0" bIns="0" rtlCol="0">
            <a:noAutofit/>
          </a:bodyPr>
          <a:lstStyle/>
          <a:p>
            <a:endParaRPr/>
          </a:p>
        </p:txBody>
      </p:sp>
      <p:sp>
        <p:nvSpPr>
          <p:cNvPr id="3" name="object 3"/>
          <p:cNvSpPr/>
          <p:nvPr/>
        </p:nvSpPr>
        <p:spPr>
          <a:xfrm>
            <a:off x="3989070" y="2833370"/>
            <a:ext cx="5123180" cy="4024629"/>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txBox="1"/>
          <p:nvPr/>
        </p:nvSpPr>
        <p:spPr>
          <a:xfrm>
            <a:off x="3161029" y="4495800"/>
            <a:ext cx="2586990" cy="394970"/>
          </a:xfrm>
          <a:prstGeom prst="rect">
            <a:avLst/>
          </a:prstGeom>
        </p:spPr>
        <p:txBody>
          <a:bodyPr vert="horz" wrap="square" lIns="0" tIns="0" rIns="0" bIns="0" rtlCol="0">
            <a:noAutofit/>
          </a:bodyPr>
          <a:lstStyle/>
          <a:p>
            <a:pPr marL="12700">
              <a:lnSpc>
                <a:spcPct val="100000"/>
              </a:lnSpc>
            </a:pPr>
            <a:endParaRPr sz="2500" dirty="0">
              <a:latin typeface="DejaVu Sans"/>
              <a:cs typeface="DejaVu Sans"/>
            </a:endParaRPr>
          </a:p>
        </p:txBody>
      </p:sp>
      <p:pic>
        <p:nvPicPr>
          <p:cNvPr id="18" name="Immagine 17">
            <a:extLst>
              <a:ext uri="{FF2B5EF4-FFF2-40B4-BE49-F238E27FC236}">
                <a16:creationId xmlns:a16="http://schemas.microsoft.com/office/drawing/2014/main" id="{9DC30832-2524-4278-BD6E-38F728A78E54}"/>
              </a:ext>
            </a:extLst>
          </p:cNvPr>
          <p:cNvPicPr>
            <a:picLocks noChangeAspect="1"/>
          </p:cNvPicPr>
          <p:nvPr/>
        </p:nvPicPr>
        <p:blipFill rotWithShape="1">
          <a:blip r:embed="rId5"/>
          <a:srcRect l="18750" t="34444" r="34561" b="12222"/>
          <a:stretch/>
        </p:blipFill>
        <p:spPr>
          <a:xfrm>
            <a:off x="283209" y="374246"/>
            <a:ext cx="8014429" cy="6255154"/>
          </a:xfrm>
          <a:prstGeom prst="rect">
            <a:avLst/>
          </a:prstGeom>
        </p:spPr>
      </p:pic>
      <p:sp>
        <p:nvSpPr>
          <p:cNvPr id="19" name="CasellaDiTesto 18">
            <a:extLst>
              <a:ext uri="{FF2B5EF4-FFF2-40B4-BE49-F238E27FC236}">
                <a16:creationId xmlns:a16="http://schemas.microsoft.com/office/drawing/2014/main" id="{BFF1BEF4-8E4D-4FFF-991D-F52F4B627108}"/>
              </a:ext>
            </a:extLst>
          </p:cNvPr>
          <p:cNvSpPr txBox="1"/>
          <p:nvPr/>
        </p:nvSpPr>
        <p:spPr>
          <a:xfrm>
            <a:off x="8555991" y="1066800"/>
            <a:ext cx="3352800" cy="4524315"/>
          </a:xfrm>
          <a:prstGeom prst="rect">
            <a:avLst/>
          </a:prstGeom>
          <a:noFill/>
        </p:spPr>
        <p:txBody>
          <a:bodyPr wrap="square" rtlCol="0">
            <a:spAutoFit/>
          </a:bodyPr>
          <a:lstStyle/>
          <a:p>
            <a:r>
              <a:rPr lang="it-IT" sz="3200" b="1" spc="-15" dirty="0">
                <a:solidFill>
                  <a:srgbClr val="006666"/>
                </a:solidFill>
                <a:latin typeface="DejaVu Sans"/>
                <a:cs typeface="DejaVu Sans"/>
              </a:rPr>
              <a:t>C’è un generale accordo sul fatto che l’uomo sia la principale causa di</a:t>
            </a:r>
          </a:p>
          <a:p>
            <a:pPr algn="l"/>
            <a:r>
              <a:rPr lang="it-IT" sz="3200" b="1" spc="-15" dirty="0">
                <a:solidFill>
                  <a:srgbClr val="006666"/>
                </a:solidFill>
                <a:latin typeface="DejaVu Sans"/>
                <a:cs typeface="DejaVu Sans"/>
              </a:rPr>
              <a:t>questo cambiamento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961389"/>
            <a:ext cx="12192000" cy="283718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24103" y="1940558"/>
            <a:ext cx="2667000" cy="4419600"/>
          </a:xfrm>
          <a:prstGeom prst="rect">
            <a:avLst/>
          </a:prstGeom>
        </p:spPr>
        <p:txBody>
          <a:bodyPr vert="horz" wrap="square" lIns="0" tIns="0" rIns="0" bIns="0" rtlCol="0">
            <a:noAutofit/>
          </a:bodyPr>
          <a:lstStyle/>
          <a:p>
            <a:pPr marL="12700" marR="12700" indent="3175" algn="just">
              <a:lnSpc>
                <a:spcPct val="99900"/>
              </a:lnSpc>
            </a:pPr>
            <a:r>
              <a:rPr sz="2400" b="1" spc="-5" dirty="0">
                <a:solidFill>
                  <a:srgbClr val="006666"/>
                </a:solidFill>
                <a:latin typeface="Arial" panose="020B0604020202020204" pitchFamily="34" charset="0"/>
                <a:cs typeface="Arial" panose="020B0604020202020204" pitchFamily="34" charset="0"/>
              </a:rPr>
              <a:t>Nel 2017 sono stati registrati 712 </a:t>
            </a:r>
            <a:r>
              <a:rPr sz="2400" b="1" spc="-5" dirty="0" err="1">
                <a:solidFill>
                  <a:srgbClr val="006666"/>
                </a:solidFill>
                <a:latin typeface="Arial" panose="020B0604020202020204" pitchFamily="34" charset="0"/>
                <a:cs typeface="Arial" panose="020B0604020202020204" pitchFamily="34" charset="0"/>
              </a:rPr>
              <a:t>eventi</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meteorolo</a:t>
            </a:r>
            <a:r>
              <a:rPr lang="it-IT" sz="2400" b="1" spc="-5" dirty="0">
                <a:solidFill>
                  <a:srgbClr val="006666"/>
                </a:solidFill>
                <a:latin typeface="Arial" panose="020B0604020202020204" pitchFamily="34" charset="0"/>
                <a:cs typeface="Arial" panose="020B0604020202020204" pitchFamily="34" charset="0"/>
              </a:rPr>
              <a:t>-</a:t>
            </a:r>
            <a:r>
              <a:rPr sz="2400" b="1" spc="-5" dirty="0" err="1">
                <a:solidFill>
                  <a:srgbClr val="006666"/>
                </a:solidFill>
                <a:latin typeface="Arial" panose="020B0604020202020204" pitchFamily="34" charset="0"/>
                <a:cs typeface="Arial" panose="020B0604020202020204" pitchFamily="34" charset="0"/>
              </a:rPr>
              <a:t>gici</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estremi</a:t>
            </a:r>
            <a:r>
              <a:rPr sz="2400" b="1" spc="-5" dirty="0">
                <a:solidFill>
                  <a:srgbClr val="006666"/>
                </a:solidFill>
                <a:latin typeface="Arial" panose="020B0604020202020204" pitchFamily="34" charset="0"/>
                <a:cs typeface="Arial" panose="020B0604020202020204" pitchFamily="34" charset="0"/>
              </a:rPr>
              <a:t> gene</a:t>
            </a:r>
            <a:r>
              <a:rPr lang="it-IT" sz="2400" b="1" spc="-5" dirty="0">
                <a:solidFill>
                  <a:srgbClr val="006666"/>
                </a:solidFill>
                <a:latin typeface="Arial" panose="020B0604020202020204" pitchFamily="34" charset="0"/>
                <a:cs typeface="Arial" panose="020B0604020202020204" pitchFamily="34" charset="0"/>
              </a:rPr>
              <a:t>-</a:t>
            </a:r>
            <a:r>
              <a:rPr sz="2400" b="1" spc="-5" dirty="0" err="1">
                <a:solidFill>
                  <a:srgbClr val="006666"/>
                </a:solidFill>
                <a:latin typeface="Arial" panose="020B0604020202020204" pitchFamily="34" charset="0"/>
                <a:cs typeface="Arial" panose="020B0604020202020204" pitchFamily="34" charset="0"/>
              </a:rPr>
              <a:t>rati</a:t>
            </a:r>
            <a:r>
              <a:rPr sz="2400" b="1" spc="-5" dirty="0">
                <a:solidFill>
                  <a:srgbClr val="006666"/>
                </a:solidFill>
                <a:latin typeface="Arial" panose="020B0604020202020204" pitchFamily="34" charset="0"/>
                <a:cs typeface="Arial" panose="020B0604020202020204" pitchFamily="34" charset="0"/>
              </a:rPr>
              <a:t> dal </a:t>
            </a:r>
            <a:r>
              <a:rPr sz="2400" b="1" spc="-5" dirty="0" err="1">
                <a:solidFill>
                  <a:srgbClr val="006666"/>
                </a:solidFill>
                <a:latin typeface="Arial" panose="020B0604020202020204" pitchFamily="34" charset="0"/>
                <a:cs typeface="Arial" panose="020B0604020202020204" pitchFamily="34" charset="0"/>
              </a:rPr>
              <a:t>riscalda</a:t>
            </a:r>
            <a:r>
              <a:rPr lang="it-IT" sz="2400" b="1" spc="-5" dirty="0">
                <a:solidFill>
                  <a:srgbClr val="006666"/>
                </a:solidFill>
                <a:latin typeface="Arial" panose="020B0604020202020204" pitchFamily="34" charset="0"/>
                <a:cs typeface="Arial" panose="020B0604020202020204" pitchFamily="34" charset="0"/>
              </a:rPr>
              <a:t>-</a:t>
            </a:r>
            <a:r>
              <a:rPr sz="2400" b="1" spc="-5" dirty="0">
                <a:solidFill>
                  <a:srgbClr val="006666"/>
                </a:solidFill>
                <a:latin typeface="Arial" panose="020B0604020202020204" pitchFamily="34" charset="0"/>
                <a:cs typeface="Arial" panose="020B0604020202020204" pitchFamily="34" charset="0"/>
              </a:rPr>
              <a:t>mento</a:t>
            </a:r>
            <a:r>
              <a:rPr lang="it-IT"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globale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che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hanno</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causa</a:t>
            </a:r>
            <a:r>
              <a:rPr lang="it-IT" sz="2400" b="1" spc="-5" dirty="0">
                <a:solidFill>
                  <a:srgbClr val="006666"/>
                </a:solidFill>
                <a:latin typeface="Arial" panose="020B0604020202020204" pitchFamily="34" charset="0"/>
                <a:cs typeface="Arial" panose="020B0604020202020204" pitchFamily="34" charset="0"/>
              </a:rPr>
              <a:t>-</a:t>
            </a:r>
            <a:r>
              <a:rPr sz="2400" b="1" spc="-5" dirty="0">
                <a:solidFill>
                  <a:srgbClr val="006666"/>
                </a:solidFill>
                <a:latin typeface="Arial" panose="020B0604020202020204" pitchFamily="34" charset="0"/>
                <a:cs typeface="Arial" panose="020B0604020202020204" pitchFamily="34" charset="0"/>
              </a:rPr>
              <a:t>to </a:t>
            </a:r>
            <a:r>
              <a:rPr sz="2400" b="1" spc="-5" dirty="0" err="1">
                <a:solidFill>
                  <a:srgbClr val="006666"/>
                </a:solidFill>
                <a:latin typeface="Arial" panose="020B0604020202020204" pitchFamily="34" charset="0"/>
                <a:cs typeface="Arial" panose="020B0604020202020204" pitchFamily="34" charset="0"/>
              </a:rPr>
              <a:t>perdite</a:t>
            </a:r>
            <a:r>
              <a:rPr sz="2400" b="1" spc="-5" dirty="0">
                <a:solidFill>
                  <a:srgbClr val="006666"/>
                </a:solidFill>
                <a:latin typeface="Arial" panose="020B0604020202020204" pitchFamily="34" charset="0"/>
                <a:cs typeface="Arial" panose="020B0604020202020204" pitchFamily="34" charset="0"/>
              </a:rPr>
              <a:t> </a:t>
            </a:r>
            <a:r>
              <a:rPr sz="2400" b="1" spc="-5" dirty="0" err="1">
                <a:solidFill>
                  <a:srgbClr val="006666"/>
                </a:solidFill>
                <a:latin typeface="Arial" panose="020B0604020202020204" pitchFamily="34" charset="0"/>
                <a:cs typeface="Arial" panose="020B0604020202020204" pitchFamily="34" charset="0"/>
              </a:rPr>
              <a:t>econo</a:t>
            </a:r>
            <a:r>
              <a:rPr lang="it-IT" sz="2400" b="1" spc="-5" dirty="0">
                <a:solidFill>
                  <a:srgbClr val="006666"/>
                </a:solidFill>
                <a:latin typeface="Arial" panose="020B0604020202020204" pitchFamily="34" charset="0"/>
                <a:cs typeface="Arial" panose="020B0604020202020204" pitchFamily="34" charset="0"/>
              </a:rPr>
              <a:t>-</a:t>
            </a:r>
            <a:r>
              <a:rPr sz="2400" b="1" spc="-5" dirty="0" err="1">
                <a:solidFill>
                  <a:srgbClr val="006666"/>
                </a:solidFill>
                <a:latin typeface="Arial" panose="020B0604020202020204" pitchFamily="34" charset="0"/>
                <a:cs typeface="Arial" panose="020B0604020202020204" pitchFamily="34" charset="0"/>
              </a:rPr>
              <a:t>miche</a:t>
            </a:r>
            <a:r>
              <a:rPr sz="2400" b="1" spc="-5" dirty="0">
                <a:solidFill>
                  <a:srgbClr val="006666"/>
                </a:solidFill>
                <a:latin typeface="Arial" panose="020B0604020202020204" pitchFamily="34" charset="0"/>
                <a:cs typeface="Arial" panose="020B0604020202020204" pitchFamily="34" charset="0"/>
              </a:rPr>
              <a:t> per 326 mi</a:t>
            </a:r>
            <a:r>
              <a:rPr lang="it-IT" sz="2400" b="1" spc="-5" dirty="0">
                <a:solidFill>
                  <a:srgbClr val="006666"/>
                </a:solidFill>
                <a:latin typeface="Arial" panose="020B0604020202020204" pitchFamily="34" charset="0"/>
                <a:cs typeface="Arial" panose="020B0604020202020204" pitchFamily="34" charset="0"/>
              </a:rPr>
              <a:t>-</a:t>
            </a:r>
            <a:r>
              <a:rPr sz="2400" b="1" spc="-5" dirty="0" err="1">
                <a:solidFill>
                  <a:srgbClr val="006666"/>
                </a:solidFill>
                <a:latin typeface="Arial" panose="020B0604020202020204" pitchFamily="34" charset="0"/>
                <a:cs typeface="Arial" panose="020B0604020202020204" pitchFamily="34" charset="0"/>
              </a:rPr>
              <a:t>liardi</a:t>
            </a:r>
            <a:r>
              <a:rPr sz="2400" b="1" spc="-5" dirty="0">
                <a:solidFill>
                  <a:srgbClr val="006666"/>
                </a:solidFill>
                <a:latin typeface="Arial" panose="020B0604020202020204" pitchFamily="34" charset="0"/>
                <a:cs typeface="Arial" panose="020B0604020202020204" pitchFamily="34" charset="0"/>
              </a:rPr>
              <a:t> di </a:t>
            </a:r>
            <a:r>
              <a:rPr sz="2400" b="1" spc="-5" dirty="0" err="1">
                <a:solidFill>
                  <a:srgbClr val="006666"/>
                </a:solidFill>
                <a:latin typeface="Arial" panose="020B0604020202020204" pitchFamily="34" charset="0"/>
                <a:cs typeface="Arial" panose="020B0604020202020204" pitchFamily="34" charset="0"/>
              </a:rPr>
              <a:t>dollari</a:t>
            </a:r>
            <a:r>
              <a:rPr sz="2400" b="1" spc="-5" dirty="0">
                <a:solidFill>
                  <a:srgbClr val="006666"/>
                </a:solidFill>
                <a:latin typeface="Arial" panose="020B0604020202020204" pitchFamily="34" charset="0"/>
                <a:cs typeface="Arial" panose="020B0604020202020204" pitchFamily="34" charset="0"/>
              </a:rPr>
              <a:t>,</a:t>
            </a:r>
            <a:r>
              <a:rPr lang="it-IT" sz="2400" b="1" spc="-5" dirty="0">
                <a:solidFill>
                  <a:srgbClr val="006666"/>
                </a:solidFill>
                <a:latin typeface="Arial" panose="020B0604020202020204" pitchFamily="34" charset="0"/>
                <a:cs typeface="Arial" panose="020B0604020202020204" pitchFamily="34" charset="0"/>
              </a:rPr>
              <a:t> </a:t>
            </a:r>
            <a:r>
              <a:rPr sz="2400" b="1" spc="-5" dirty="0">
                <a:solidFill>
                  <a:srgbClr val="006666"/>
                </a:solidFill>
                <a:latin typeface="Arial" panose="020B0604020202020204" pitchFamily="34" charset="0"/>
                <a:cs typeface="Arial" panose="020B0604020202020204" pitchFamily="34" charset="0"/>
              </a:rPr>
              <a:t>quasi il triplo del 2016</a:t>
            </a:r>
          </a:p>
        </p:txBody>
      </p:sp>
      <p:pic>
        <p:nvPicPr>
          <p:cNvPr id="5" name="Immagine 4">
            <a:extLst>
              <a:ext uri="{FF2B5EF4-FFF2-40B4-BE49-F238E27FC236}">
                <a16:creationId xmlns:a16="http://schemas.microsoft.com/office/drawing/2014/main" id="{B33EA27A-E53D-4F4E-B329-B39A3B547856}"/>
              </a:ext>
            </a:extLst>
          </p:cNvPr>
          <p:cNvPicPr>
            <a:picLocks noChangeAspect="1"/>
          </p:cNvPicPr>
          <p:nvPr/>
        </p:nvPicPr>
        <p:blipFill>
          <a:blip r:embed="rId3"/>
          <a:stretch>
            <a:fillRect/>
          </a:stretch>
        </p:blipFill>
        <p:spPr>
          <a:xfrm>
            <a:off x="3115205" y="-297"/>
            <a:ext cx="9076795" cy="6705897"/>
          </a:xfrm>
          <a:prstGeom prst="rect">
            <a:avLst/>
          </a:prstGeom>
        </p:spPr>
      </p:pic>
      <p:sp>
        <p:nvSpPr>
          <p:cNvPr id="6" name="CasellaDiTesto 5">
            <a:extLst>
              <a:ext uri="{FF2B5EF4-FFF2-40B4-BE49-F238E27FC236}">
                <a16:creationId xmlns:a16="http://schemas.microsoft.com/office/drawing/2014/main" id="{D9D343D5-8919-4B00-A105-728D9197A9D5}"/>
              </a:ext>
            </a:extLst>
          </p:cNvPr>
          <p:cNvSpPr txBox="1"/>
          <p:nvPr/>
        </p:nvSpPr>
        <p:spPr>
          <a:xfrm>
            <a:off x="224103" y="609600"/>
            <a:ext cx="2666999" cy="1077218"/>
          </a:xfrm>
          <a:prstGeom prst="rect">
            <a:avLst/>
          </a:prstGeom>
          <a:noFill/>
        </p:spPr>
        <p:txBody>
          <a:bodyPr wrap="square" rtlCol="0">
            <a:spAutoFit/>
          </a:bodyPr>
          <a:lstStyle/>
          <a:p>
            <a:pPr algn="ctr"/>
            <a:r>
              <a:rPr lang="it-IT" sz="3200" b="1" spc="-5" dirty="0">
                <a:solidFill>
                  <a:srgbClr val="006666"/>
                </a:solidFill>
                <a:latin typeface="DejaVu Sans" panose="020B0603030804020204" pitchFamily="34" charset="0"/>
                <a:ea typeface="DejaVu Sans" panose="020B0603030804020204" pitchFamily="34" charset="0"/>
                <a:cs typeface="DejaVu Sans" panose="020B0603030804020204" pitchFamily="34" charset="0"/>
              </a:rPr>
              <a:t>EVENTI ESTREMI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358130" cy="685800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3801109" y="0"/>
            <a:ext cx="3666491" cy="6858000"/>
          </a:xfrm>
          <a:prstGeom prst="rect">
            <a:avLst/>
          </a:prstGeom>
          <a:blipFill>
            <a:blip r:embed="rId4" cstate="print"/>
            <a:stretch>
              <a:fillRect r="-18220"/>
            </a:stretch>
          </a:blipFill>
        </p:spPr>
        <p:txBody>
          <a:bodyPr wrap="square" lIns="0" tIns="0" rIns="0" bIns="0" rtlCol="0">
            <a:noAutofit/>
          </a:bodyPr>
          <a:lstStyle/>
          <a:p>
            <a:endParaRPr/>
          </a:p>
        </p:txBody>
      </p:sp>
      <p:sp>
        <p:nvSpPr>
          <p:cNvPr id="5" name="object 5"/>
          <p:cNvSpPr txBox="1"/>
          <p:nvPr/>
        </p:nvSpPr>
        <p:spPr>
          <a:xfrm>
            <a:off x="5583899" y="228600"/>
            <a:ext cx="6252846" cy="6172200"/>
          </a:xfrm>
          <a:prstGeom prst="rect">
            <a:avLst/>
          </a:prstGeom>
        </p:spPr>
        <p:txBody>
          <a:bodyPr vert="horz" wrap="square" lIns="0" tIns="0" rIns="0" bIns="0" rtlCol="0">
            <a:noAutofit/>
          </a:bodyPr>
          <a:lstStyle/>
          <a:p>
            <a:pPr marL="12700" marR="12700" algn="just">
              <a:lnSpc>
                <a:spcPct val="120000"/>
              </a:lnSpc>
              <a:spcAft>
                <a:spcPts val="600"/>
              </a:spcAft>
            </a:pPr>
            <a:r>
              <a:rPr lang="it-IT" sz="2000" b="1" spc="-5" dirty="0">
                <a:solidFill>
                  <a:srgbClr val="006666"/>
                </a:solidFill>
                <a:latin typeface="Arial" panose="020B0604020202020204" pitchFamily="34" charset="0"/>
                <a:cs typeface="Arial" panose="020B0604020202020204" pitchFamily="34" charset="0"/>
              </a:rPr>
              <a:t>L’avanzata della desertificazione colpisce in cento Paesi circa un miliardo di persone, il 25% della popolazione mondiale rischia di non avere acqua sufficiente. </a:t>
            </a:r>
          </a:p>
          <a:p>
            <a:pPr marL="12700" marR="12700" algn="just">
              <a:lnSpc>
                <a:spcPct val="120000"/>
              </a:lnSpc>
              <a:spcAft>
                <a:spcPts val="600"/>
              </a:spcAft>
            </a:pPr>
            <a:r>
              <a:rPr sz="2000" b="1" spc="-5" dirty="0">
                <a:solidFill>
                  <a:srgbClr val="006666"/>
                </a:solidFill>
                <a:latin typeface="Arial" panose="020B0604020202020204" pitchFamily="34" charset="0"/>
                <a:cs typeface="Arial" panose="020B0604020202020204" pitchFamily="34" charset="0"/>
              </a:rPr>
              <a:t>Dal 2015 al 2019 la perdita dei ghiacciai è stata la più elevata </a:t>
            </a:r>
            <a:r>
              <a:rPr sz="2000" b="1" spc="-5" dirty="0" err="1">
                <a:solidFill>
                  <a:srgbClr val="006666"/>
                </a:solidFill>
                <a:latin typeface="Arial" panose="020B0604020202020204" pitchFamily="34" charset="0"/>
                <a:cs typeface="Arial" panose="020B0604020202020204" pitchFamily="34" charset="0"/>
              </a:rPr>
              <a:t>mai</a:t>
            </a:r>
            <a:r>
              <a:rPr sz="2000" b="1" spc="-5" dirty="0">
                <a:solidFill>
                  <a:srgbClr val="006666"/>
                </a:solidFill>
                <a:latin typeface="Arial" panose="020B0604020202020204" pitchFamily="34" charset="0"/>
                <a:cs typeface="Arial" panose="020B0604020202020204" pitchFamily="34" charset="0"/>
              </a:rPr>
              <a:t> </a:t>
            </a:r>
            <a:r>
              <a:rPr sz="2000" b="1" spc="-5" dirty="0" err="1">
                <a:solidFill>
                  <a:srgbClr val="006666"/>
                </a:solidFill>
                <a:latin typeface="Arial" panose="020B0604020202020204" pitchFamily="34" charset="0"/>
                <a:cs typeface="Arial" panose="020B0604020202020204" pitchFamily="34" charset="0"/>
              </a:rPr>
              <a:t>registrata</a:t>
            </a:r>
            <a:r>
              <a:rPr lang="it-IT" sz="2000" b="1" spc="-5" dirty="0">
                <a:solidFill>
                  <a:srgbClr val="006666"/>
                </a:solidFill>
                <a:latin typeface="Arial" panose="020B0604020202020204" pitchFamily="34" charset="0"/>
                <a:cs typeface="Arial" panose="020B0604020202020204" pitchFamily="34" charset="0"/>
              </a:rPr>
              <a:t>.</a:t>
            </a:r>
            <a:endParaRPr sz="2000" b="1" spc="-5" dirty="0">
              <a:solidFill>
                <a:srgbClr val="006666"/>
              </a:solidFill>
              <a:latin typeface="Arial" panose="020B0604020202020204" pitchFamily="34" charset="0"/>
              <a:cs typeface="Arial" panose="020B0604020202020204" pitchFamily="34" charset="0"/>
            </a:endParaRPr>
          </a:p>
          <a:p>
            <a:pPr marL="12700" marR="12700" algn="just">
              <a:lnSpc>
                <a:spcPct val="120000"/>
              </a:lnSpc>
              <a:spcAft>
                <a:spcPts val="600"/>
              </a:spcAft>
            </a:pPr>
            <a:r>
              <a:rPr sz="2000" b="1" spc="-5" dirty="0" err="1">
                <a:solidFill>
                  <a:srgbClr val="006666"/>
                </a:solidFill>
                <a:latin typeface="Arial" panose="020B0604020202020204" pitchFamily="34" charset="0"/>
                <a:cs typeface="Arial" panose="020B0604020202020204" pitchFamily="34" charset="0"/>
              </a:rPr>
              <a:t>Gli</a:t>
            </a:r>
            <a:r>
              <a:rPr sz="2000" b="1" spc="-5" dirty="0">
                <a:solidFill>
                  <a:srgbClr val="006666"/>
                </a:solidFill>
                <a:latin typeface="Arial" panose="020B0604020202020204" pitchFamily="34" charset="0"/>
                <a:cs typeface="Arial" panose="020B0604020202020204" pitchFamily="34" charset="0"/>
              </a:rPr>
              <a:t> incendi boschivi si verificano con maggiore frequenza e </a:t>
            </a:r>
            <a:r>
              <a:rPr sz="2000" b="1" spc="-5" dirty="0" err="1">
                <a:solidFill>
                  <a:srgbClr val="006666"/>
                </a:solidFill>
                <a:latin typeface="Arial" panose="020B0604020202020204" pitchFamily="34" charset="0"/>
                <a:cs typeface="Arial" panose="020B0604020202020204" pitchFamily="34" charset="0"/>
              </a:rPr>
              <a:t>maggiore</a:t>
            </a:r>
            <a:r>
              <a:rPr sz="2000" b="1" spc="-5" dirty="0">
                <a:solidFill>
                  <a:srgbClr val="006666"/>
                </a:solidFill>
                <a:latin typeface="Arial" panose="020B0604020202020204" pitchFamily="34" charset="0"/>
                <a:cs typeface="Arial" panose="020B0604020202020204" pitchFamily="34" charset="0"/>
              </a:rPr>
              <a:t> </a:t>
            </a:r>
            <a:r>
              <a:rPr sz="2000" b="1" spc="-5" dirty="0" err="1">
                <a:solidFill>
                  <a:srgbClr val="006666"/>
                </a:solidFill>
                <a:latin typeface="Arial" panose="020B0604020202020204" pitchFamily="34" charset="0"/>
                <a:cs typeface="Arial" panose="020B0604020202020204" pitchFamily="34" charset="0"/>
              </a:rPr>
              <a:t>estensione</a:t>
            </a:r>
            <a:r>
              <a:rPr lang="it-IT" sz="2000" b="1" spc="-5" dirty="0">
                <a:solidFill>
                  <a:srgbClr val="006666"/>
                </a:solidFill>
                <a:latin typeface="Arial" panose="020B0604020202020204" pitchFamily="34" charset="0"/>
                <a:cs typeface="Arial" panose="020B0604020202020204" pitchFamily="34" charset="0"/>
              </a:rPr>
              <a:t>.</a:t>
            </a:r>
            <a:endParaRPr sz="2000" b="1" spc="-5" dirty="0">
              <a:solidFill>
                <a:srgbClr val="006666"/>
              </a:solidFill>
              <a:latin typeface="Arial" panose="020B0604020202020204" pitchFamily="34" charset="0"/>
              <a:cs typeface="Arial" panose="020B0604020202020204" pitchFamily="34" charset="0"/>
            </a:endParaRPr>
          </a:p>
          <a:p>
            <a:pPr marL="12700" marR="12700" algn="just">
              <a:lnSpc>
                <a:spcPct val="120000"/>
              </a:lnSpc>
              <a:spcAft>
                <a:spcPts val="600"/>
              </a:spcAft>
            </a:pPr>
            <a:r>
              <a:rPr lang="it-IT" sz="2000" b="1" spc="-5" dirty="0">
                <a:solidFill>
                  <a:srgbClr val="006666"/>
                </a:solidFill>
                <a:latin typeface="Arial" panose="020B0604020202020204" pitchFamily="34" charset="0"/>
                <a:cs typeface="Arial" panose="020B0604020202020204" pitchFamily="34" charset="0"/>
              </a:rPr>
              <a:t>La WHO</a:t>
            </a:r>
            <a:r>
              <a:rPr sz="2000" b="1" spc="-5" dirty="0">
                <a:solidFill>
                  <a:srgbClr val="006666"/>
                </a:solidFill>
                <a:latin typeface="Arial" panose="020B0604020202020204" pitchFamily="34" charset="0"/>
                <a:cs typeface="Arial" panose="020B0604020202020204" pitchFamily="34" charset="0"/>
              </a:rPr>
              <a:t> ha stimato che i cambiamenti climatici causeranno ulteriori 250.000 morti l’anno entro il 2030 per malnutrizione, malaria, diarrea e ondate di calore.</a:t>
            </a:r>
          </a:p>
          <a:p>
            <a:pPr marL="12700" marR="12700" algn="just">
              <a:lnSpc>
                <a:spcPct val="120000"/>
              </a:lnSpc>
              <a:spcAft>
                <a:spcPts val="600"/>
              </a:spcAft>
              <a:tabLst>
                <a:tab pos="2308860" algn="l"/>
              </a:tabLst>
            </a:pPr>
            <a:r>
              <a:rPr sz="2000" b="1" spc="-5" dirty="0">
                <a:solidFill>
                  <a:srgbClr val="006666"/>
                </a:solidFill>
                <a:latin typeface="Arial" panose="020B0604020202020204" pitchFamily="34" charset="0"/>
                <a:cs typeface="Arial" panose="020B0604020202020204" pitchFamily="34" charset="0"/>
              </a:rPr>
              <a:t>La Banca mondiale nel 2018 ha calcolato che 143 milioni di persone	delle aree più colpite (Sud Est asiatico, Africa subsahariana e America latina), potrebbero essere costrette a emigrare per gli impatti dei cambiamenti climatici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0" y="0"/>
            <a:ext cx="4953000" cy="6858000"/>
          </a:xfrm>
          <a:prstGeom prst="rect">
            <a:avLst/>
          </a:prstGeom>
          <a:blipFill>
            <a:blip r:embed="rId2" cstate="print"/>
            <a:stretch>
              <a:fillRect l="-197267" t="-32353" r="-1" b="-1"/>
            </a:stretch>
          </a:blipFill>
        </p:spPr>
        <p:txBody>
          <a:bodyPr wrap="square" lIns="0" tIns="0" rIns="0" bIns="0" rtlCol="0">
            <a:noAutofit/>
          </a:bodyPr>
          <a:lstStyle/>
          <a:p>
            <a:endParaRPr/>
          </a:p>
        </p:txBody>
      </p:sp>
      <p:sp>
        <p:nvSpPr>
          <p:cNvPr id="3" name="CasellaDiTesto 2">
            <a:extLst>
              <a:ext uri="{FF2B5EF4-FFF2-40B4-BE49-F238E27FC236}">
                <a16:creationId xmlns:a16="http://schemas.microsoft.com/office/drawing/2014/main" id="{4A12B06F-9013-4851-ACF0-57C13D139C42}"/>
              </a:ext>
            </a:extLst>
          </p:cNvPr>
          <p:cNvSpPr txBox="1"/>
          <p:nvPr/>
        </p:nvSpPr>
        <p:spPr>
          <a:xfrm>
            <a:off x="5257800" y="273521"/>
            <a:ext cx="7162800" cy="6310958"/>
          </a:xfrm>
          <a:prstGeom prst="rect">
            <a:avLst/>
          </a:prstGeom>
          <a:noFill/>
        </p:spPr>
        <p:txBody>
          <a:bodyPr wrap="square" rtlCol="0">
            <a:spAutoFit/>
          </a:bodyPr>
          <a:lstStyle/>
          <a:p>
            <a:pPr marR="533400" algn="just">
              <a:lnSpc>
                <a:spcPct val="120000"/>
              </a:lnSpc>
              <a:spcAft>
                <a:spcPts val="600"/>
              </a:spcAft>
            </a:pPr>
            <a:r>
              <a:rPr lang="it-IT" sz="2200" b="1" spc="-5" dirty="0">
                <a:solidFill>
                  <a:srgbClr val="006666"/>
                </a:solidFill>
                <a:latin typeface="Arial" panose="020B0604020202020204" pitchFamily="34" charset="0"/>
                <a:cs typeface="Arial" panose="020B0604020202020204" pitchFamily="34" charset="0"/>
              </a:rPr>
              <a:t>Il 2019 è stato l’anno della mobilitazione di milioni di giovani in tutto il mondo che, con Greta </a:t>
            </a:r>
            <a:r>
              <a:rPr lang="it-IT" sz="2200" b="1" spc="-5" dirty="0" err="1">
                <a:solidFill>
                  <a:srgbClr val="006666"/>
                </a:solidFill>
                <a:latin typeface="Arial" panose="020B0604020202020204" pitchFamily="34" charset="0"/>
                <a:cs typeface="Arial" panose="020B0604020202020204" pitchFamily="34" charset="0"/>
              </a:rPr>
              <a:t>Thunberg</a:t>
            </a:r>
            <a:r>
              <a:rPr lang="it-IT" sz="2200" b="1" spc="-5" dirty="0">
                <a:solidFill>
                  <a:srgbClr val="006666"/>
                </a:solidFill>
                <a:latin typeface="Arial" panose="020B0604020202020204" pitchFamily="34" charset="0"/>
                <a:cs typeface="Arial" panose="020B0604020202020204" pitchFamily="34" charset="0"/>
              </a:rPr>
              <a:t>, chiedono un maggiore impegno per il clima.</a:t>
            </a:r>
          </a:p>
          <a:p>
            <a:pPr marR="533400" algn="just">
              <a:lnSpc>
                <a:spcPct val="120000"/>
              </a:lnSpc>
              <a:spcAft>
                <a:spcPts val="600"/>
              </a:spcAft>
            </a:pPr>
            <a:r>
              <a:rPr lang="it-IT" sz="2200" b="1" spc="-5" dirty="0">
                <a:solidFill>
                  <a:srgbClr val="006666"/>
                </a:solidFill>
                <a:latin typeface="Arial" panose="020B0604020202020204" pitchFamily="34" charset="0"/>
                <a:cs typeface="Arial" panose="020B0604020202020204" pitchFamily="34" charset="0"/>
              </a:rPr>
              <a:t>Per attuare l’Accordo di Parigi non è possibile aspettare che tutti i Paesi partano allo stesso modo. Il tempo stringe, di questo passo il riscaldamento globale avrà esiti catastrofici. Dobbiamo aumentare il passo, insieme al gruppo dei Paesi più responsabili, accelerando lo sviluppo di una </a:t>
            </a:r>
            <a:r>
              <a:rPr lang="it-IT" sz="2200" b="1" i="1" spc="-5" dirty="0">
                <a:solidFill>
                  <a:srgbClr val="006666"/>
                </a:solidFill>
                <a:latin typeface="Arial" panose="020B0604020202020204" pitchFamily="34" charset="0"/>
                <a:cs typeface="Arial" panose="020B0604020202020204" pitchFamily="34" charset="0"/>
              </a:rPr>
              <a:t>green economy </a:t>
            </a:r>
            <a:r>
              <a:rPr lang="it-IT" sz="2200" b="1" spc="-5" dirty="0">
                <a:solidFill>
                  <a:srgbClr val="006666"/>
                </a:solidFill>
                <a:latin typeface="Arial" panose="020B0604020202020204" pitchFamily="34" charset="0"/>
                <a:cs typeface="Arial" panose="020B0604020202020204" pitchFamily="34" charset="0"/>
              </a:rPr>
              <a:t>con emissioni neutralizzate al 2050. </a:t>
            </a:r>
          </a:p>
          <a:p>
            <a:pPr marR="533400" algn="just">
              <a:lnSpc>
                <a:spcPct val="120000"/>
              </a:lnSpc>
              <a:spcAft>
                <a:spcPts val="600"/>
              </a:spcAft>
            </a:pPr>
            <a:r>
              <a:rPr lang="it-IT" sz="2200" b="1" spc="-5" dirty="0">
                <a:solidFill>
                  <a:srgbClr val="006666"/>
                </a:solidFill>
                <a:latin typeface="Arial" panose="020B0604020202020204" pitchFamily="34" charset="0"/>
                <a:cs typeface="Arial" panose="020B0604020202020204" pitchFamily="34" charset="0"/>
              </a:rPr>
              <a:t>Il successo e la competitività della </a:t>
            </a:r>
            <a:r>
              <a:rPr lang="it-IT" sz="2200" b="1" i="1" spc="-5" dirty="0">
                <a:solidFill>
                  <a:srgbClr val="006666"/>
                </a:solidFill>
                <a:latin typeface="Arial" panose="020B0604020202020204" pitchFamily="34" charset="0"/>
                <a:cs typeface="Arial" panose="020B0604020202020204" pitchFamily="34" charset="0"/>
              </a:rPr>
              <a:t>green economy carbon </a:t>
            </a:r>
            <a:r>
              <a:rPr lang="it-IT" sz="2200" b="1" i="1" spc="-5" dirty="0" err="1">
                <a:solidFill>
                  <a:srgbClr val="006666"/>
                </a:solidFill>
                <a:latin typeface="Arial" panose="020B0604020202020204" pitchFamily="34" charset="0"/>
                <a:cs typeface="Arial" panose="020B0604020202020204" pitchFamily="34" charset="0"/>
              </a:rPr>
              <a:t>neutral</a:t>
            </a:r>
            <a:r>
              <a:rPr lang="it-IT" sz="2200" b="1" i="1" spc="-5" dirty="0">
                <a:solidFill>
                  <a:srgbClr val="006666"/>
                </a:solidFill>
                <a:latin typeface="Arial" panose="020B0604020202020204" pitchFamily="34" charset="0"/>
                <a:cs typeface="Arial" panose="020B0604020202020204" pitchFamily="34" charset="0"/>
              </a:rPr>
              <a:t> </a:t>
            </a:r>
            <a:r>
              <a:rPr lang="it-IT" sz="2200" b="1" spc="-5" dirty="0">
                <a:solidFill>
                  <a:srgbClr val="006666"/>
                </a:solidFill>
                <a:latin typeface="Arial" panose="020B0604020202020204" pitchFamily="34" charset="0"/>
                <a:cs typeface="Arial" panose="020B0604020202020204" pitchFamily="34" charset="0"/>
              </a:rPr>
              <a:t>spingerà anche i Paesi riottosi e arretrati ad inseguire e adeguarsi.</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3989070" y="2833370"/>
            <a:ext cx="5123180" cy="4024629"/>
          </a:xfrm>
          <a:prstGeom prst="rect">
            <a:avLst/>
          </a:prstGeom>
          <a:blipFill>
            <a:blip r:embed="rId4" cstate="print"/>
            <a:stretch>
              <a:fillRect/>
            </a:stretch>
          </a:blipFill>
        </p:spPr>
        <p:txBody>
          <a:bodyPr wrap="square" lIns="0" tIns="0" rIns="0" bIns="0" rtlCol="0">
            <a:noAutofit/>
          </a:bodyPr>
          <a:lstStyle/>
          <a:p>
            <a:endParaRPr/>
          </a:p>
        </p:txBody>
      </p:sp>
      <p:sp>
        <p:nvSpPr>
          <p:cNvPr id="4" name="object 4"/>
          <p:cNvSpPr/>
          <p:nvPr/>
        </p:nvSpPr>
        <p:spPr>
          <a:xfrm>
            <a:off x="3571240" y="1299210"/>
            <a:ext cx="4965700" cy="504063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txBox="1"/>
          <p:nvPr/>
        </p:nvSpPr>
        <p:spPr>
          <a:xfrm>
            <a:off x="177165" y="514350"/>
            <a:ext cx="11837670" cy="593090"/>
          </a:xfrm>
          <a:prstGeom prst="rect">
            <a:avLst/>
          </a:prstGeom>
        </p:spPr>
        <p:txBody>
          <a:bodyPr vert="horz" wrap="square" lIns="0" tIns="0" rIns="0" bIns="0" rtlCol="0">
            <a:noAutofit/>
          </a:bodyPr>
          <a:lstStyle/>
          <a:p>
            <a:pPr marL="12700">
              <a:lnSpc>
                <a:spcPct val="100000"/>
              </a:lnSpc>
              <a:tabLst>
                <a:tab pos="5368290" algn="l"/>
              </a:tabLst>
            </a:pPr>
            <a:r>
              <a:rPr sz="3800" b="1" spc="10" dirty="0">
                <a:solidFill>
                  <a:srgbClr val="FFFFFF"/>
                </a:solidFill>
                <a:latin typeface="DejaVu Sans"/>
                <a:cs typeface="DejaVu Sans"/>
              </a:rPr>
              <a:t>E</a:t>
            </a:r>
            <a:r>
              <a:rPr sz="3800" b="1" spc="-30" dirty="0">
                <a:solidFill>
                  <a:srgbClr val="FFFFFF"/>
                </a:solidFill>
                <a:latin typeface="DejaVu Sans"/>
                <a:cs typeface="DejaVu Sans"/>
              </a:rPr>
              <a:t>ne</a:t>
            </a:r>
            <a:r>
              <a:rPr sz="3800" b="1" spc="-10" dirty="0">
                <a:solidFill>
                  <a:srgbClr val="FFFFFF"/>
                </a:solidFill>
                <a:latin typeface="DejaVu Sans"/>
                <a:cs typeface="DejaVu Sans"/>
              </a:rPr>
              <a:t>r</a:t>
            </a:r>
            <a:r>
              <a:rPr sz="3800" b="1" spc="-25" dirty="0">
                <a:solidFill>
                  <a:srgbClr val="FFFFFF"/>
                </a:solidFill>
                <a:latin typeface="DejaVu Sans"/>
                <a:cs typeface="DejaVu Sans"/>
              </a:rPr>
              <a:t>gia</a:t>
            </a:r>
            <a:r>
              <a:rPr sz="3800" b="1" spc="-5" dirty="0">
                <a:solidFill>
                  <a:srgbClr val="FFFFFF"/>
                </a:solidFill>
                <a:latin typeface="DejaVu Sans"/>
                <a:cs typeface="DejaVu Sans"/>
              </a:rPr>
              <a:t> </a:t>
            </a:r>
            <a:r>
              <a:rPr sz="3800" b="1" spc="0" dirty="0">
                <a:solidFill>
                  <a:srgbClr val="FFFFFF"/>
                </a:solidFill>
                <a:latin typeface="DejaVu Sans"/>
                <a:cs typeface="DejaVu Sans"/>
              </a:rPr>
              <a:t>e</a:t>
            </a:r>
            <a:r>
              <a:rPr sz="3800" b="1" spc="-5" dirty="0">
                <a:solidFill>
                  <a:srgbClr val="FFFFFF"/>
                </a:solidFill>
                <a:latin typeface="DejaVu Sans"/>
                <a:cs typeface="DejaVu Sans"/>
              </a:rPr>
              <a:t> </a:t>
            </a:r>
            <a:r>
              <a:rPr sz="3800" b="1" spc="-25" dirty="0">
                <a:solidFill>
                  <a:srgbClr val="FFFFFF"/>
                </a:solidFill>
                <a:latin typeface="DejaVu Sans"/>
                <a:cs typeface="DejaVu Sans"/>
              </a:rPr>
              <a:t>clima</a:t>
            </a:r>
            <a:r>
              <a:rPr sz="3800" b="1" spc="-10" dirty="0">
                <a:solidFill>
                  <a:srgbClr val="FFFFFF"/>
                </a:solidFill>
                <a:latin typeface="DejaVu Sans"/>
                <a:cs typeface="DejaVu Sans"/>
              </a:rPr>
              <a:t> </a:t>
            </a:r>
            <a:r>
              <a:rPr sz="3800" b="1" spc="-25" dirty="0">
                <a:solidFill>
                  <a:srgbClr val="FFFFFF"/>
                </a:solidFill>
                <a:latin typeface="DejaVu Sans"/>
                <a:cs typeface="DejaVu Sans"/>
              </a:rPr>
              <a:t>nel	</a:t>
            </a:r>
            <a:r>
              <a:rPr sz="3800" b="1" spc="-30" dirty="0">
                <a:solidFill>
                  <a:srgbClr val="FFFFFF"/>
                </a:solidFill>
                <a:latin typeface="DejaVu Sans"/>
                <a:cs typeface="DejaVu Sans"/>
              </a:rPr>
              <a:t>con</a:t>
            </a:r>
            <a:r>
              <a:rPr sz="3800" b="1" spc="10" dirty="0">
                <a:solidFill>
                  <a:srgbClr val="FFFFFF"/>
                </a:solidFill>
                <a:latin typeface="DejaVu Sans"/>
                <a:cs typeface="DejaVu Sans"/>
              </a:rPr>
              <a:t>t</a:t>
            </a:r>
            <a:r>
              <a:rPr sz="3800" b="1" spc="0" dirty="0">
                <a:solidFill>
                  <a:srgbClr val="FFFFFF"/>
                </a:solidFill>
                <a:latin typeface="DejaVu Sans"/>
                <a:cs typeface="DejaVu Sans"/>
              </a:rPr>
              <a:t>es</a:t>
            </a:r>
            <a:r>
              <a:rPr sz="3800" b="1" spc="5" dirty="0">
                <a:solidFill>
                  <a:srgbClr val="FFFFFF"/>
                </a:solidFill>
                <a:latin typeface="DejaVu Sans"/>
                <a:cs typeface="DejaVu Sans"/>
              </a:rPr>
              <a:t>t</a:t>
            </a:r>
            <a:r>
              <a:rPr sz="3800" b="1" spc="0" dirty="0">
                <a:solidFill>
                  <a:srgbClr val="FFFFFF"/>
                </a:solidFill>
                <a:latin typeface="DejaVu Sans"/>
                <a:cs typeface="DejaVu Sans"/>
              </a:rPr>
              <a:t>o</a:t>
            </a:r>
            <a:r>
              <a:rPr sz="3800" b="1" spc="-10" dirty="0">
                <a:solidFill>
                  <a:srgbClr val="FFFFFF"/>
                </a:solidFill>
                <a:latin typeface="DejaVu Sans"/>
                <a:cs typeface="DejaVu Sans"/>
              </a:rPr>
              <a:t> </a:t>
            </a:r>
            <a:r>
              <a:rPr sz="3800" b="1" spc="-20" dirty="0">
                <a:solidFill>
                  <a:srgbClr val="FFFFFF"/>
                </a:solidFill>
                <a:latin typeface="DejaVu Sans"/>
                <a:cs typeface="DejaVu Sans"/>
              </a:rPr>
              <a:t>in</a:t>
            </a:r>
            <a:r>
              <a:rPr sz="3800" b="1" spc="10" dirty="0">
                <a:solidFill>
                  <a:srgbClr val="FFFFFF"/>
                </a:solidFill>
                <a:latin typeface="DejaVu Sans"/>
                <a:cs typeface="DejaVu Sans"/>
              </a:rPr>
              <a:t>t</a:t>
            </a:r>
            <a:r>
              <a:rPr sz="3800" b="1" spc="0" dirty="0">
                <a:solidFill>
                  <a:srgbClr val="FFFFFF"/>
                </a:solidFill>
                <a:latin typeface="DejaVu Sans"/>
                <a:cs typeface="DejaVu Sans"/>
              </a:rPr>
              <a:t>e</a:t>
            </a:r>
            <a:r>
              <a:rPr sz="3800" b="1" spc="-10" dirty="0">
                <a:solidFill>
                  <a:srgbClr val="FFFFFF"/>
                </a:solidFill>
                <a:latin typeface="DejaVu Sans"/>
                <a:cs typeface="DejaVu Sans"/>
              </a:rPr>
              <a:t>r</a:t>
            </a:r>
            <a:r>
              <a:rPr sz="3800" b="1" spc="-30" dirty="0">
                <a:solidFill>
                  <a:srgbClr val="FFFFFF"/>
                </a:solidFill>
                <a:latin typeface="DejaVu Sans"/>
                <a:cs typeface="DejaVu Sans"/>
              </a:rPr>
              <a:t>naz</a:t>
            </a:r>
            <a:r>
              <a:rPr sz="3800" b="1" spc="-15" dirty="0">
                <a:solidFill>
                  <a:srgbClr val="FFFFFF"/>
                </a:solidFill>
                <a:latin typeface="DejaVu Sans"/>
                <a:cs typeface="DejaVu Sans"/>
              </a:rPr>
              <a:t>io</a:t>
            </a:r>
            <a:r>
              <a:rPr sz="3800" b="1" spc="-25" dirty="0">
                <a:solidFill>
                  <a:srgbClr val="FFFFFF"/>
                </a:solidFill>
                <a:latin typeface="DejaVu Sans"/>
                <a:cs typeface="DejaVu Sans"/>
              </a:rPr>
              <a:t>nale</a:t>
            </a:r>
            <a:endParaRPr sz="3800" dirty="0">
              <a:latin typeface="DejaVu Sans"/>
              <a:cs typeface="DejaVu Sans"/>
            </a:endParaRPr>
          </a:p>
        </p:txBody>
      </p:sp>
      <p:sp>
        <p:nvSpPr>
          <p:cNvPr id="7" name="object 7"/>
          <p:cNvSpPr/>
          <p:nvPr/>
        </p:nvSpPr>
        <p:spPr>
          <a:xfrm>
            <a:off x="3571240" y="4848859"/>
            <a:ext cx="5025390" cy="2009139"/>
          </a:xfrm>
          <a:prstGeom prst="rect">
            <a:avLst/>
          </a:prstGeom>
          <a:blipFill>
            <a:blip r:embed="rId6" cstate="print"/>
            <a:stretch>
              <a:fillRect/>
            </a:stretch>
          </a:blipFill>
        </p:spPr>
        <p:txBody>
          <a:bodyPr wrap="square" lIns="0" tIns="0" rIns="0" bIns="0" rtlCol="0">
            <a:noAutofit/>
          </a:bodyPr>
          <a:lstStyle/>
          <a:p>
            <a:endParaRPr/>
          </a:p>
        </p:txBody>
      </p:sp>
      <p:sp>
        <p:nvSpPr>
          <p:cNvPr id="9" name="object 9"/>
          <p:cNvSpPr/>
          <p:nvPr/>
        </p:nvSpPr>
        <p:spPr>
          <a:xfrm>
            <a:off x="0" y="1508760"/>
            <a:ext cx="3834129" cy="2649220"/>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1"/>
          <p:cNvSpPr txBox="1"/>
          <p:nvPr/>
        </p:nvSpPr>
        <p:spPr>
          <a:xfrm>
            <a:off x="420370" y="2514600"/>
            <a:ext cx="6629400" cy="3962400"/>
          </a:xfrm>
          <a:prstGeom prst="rect">
            <a:avLst/>
          </a:prstGeom>
        </p:spPr>
        <p:txBody>
          <a:bodyPr vert="horz" wrap="square" lIns="0" tIns="0" rIns="0" bIns="0" rtlCol="0">
            <a:noAutofit/>
          </a:bodyPr>
          <a:lstStyle/>
          <a:p>
            <a:pPr marL="12700" marR="12700" algn="just">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I</a:t>
            </a:r>
            <a:r>
              <a:rPr lang="it-IT" sz="2400" b="1" spc="-10" dirty="0">
                <a:solidFill>
                  <a:srgbClr val="006666"/>
                </a:solidFill>
                <a:latin typeface="Arial" panose="020B0604020202020204" pitchFamily="34" charset="0"/>
                <a:cs typeface="Arial" panose="020B0604020202020204" pitchFamily="34" charset="0"/>
              </a:rPr>
              <a:t>l </a:t>
            </a:r>
            <a:r>
              <a:rPr lang="it-IT" sz="2400" b="1" spc="0" dirty="0">
                <a:solidFill>
                  <a:srgbClr val="006666"/>
                </a:solidFill>
                <a:latin typeface="Arial" panose="020B0604020202020204" pitchFamily="34" charset="0"/>
                <a:cs typeface="Arial" panose="020B0604020202020204" pitchFamily="34" charset="0"/>
              </a:rPr>
              <a:t>sis</a:t>
            </a:r>
            <a:r>
              <a:rPr lang="it-IT" sz="2400" b="1" spc="-15" dirty="0">
                <a:solidFill>
                  <a:srgbClr val="006666"/>
                </a:solidFill>
                <a:latin typeface="Arial" panose="020B0604020202020204" pitchFamily="34" charset="0"/>
                <a:cs typeface="Arial" panose="020B0604020202020204" pitchFamily="34" charset="0"/>
              </a:rPr>
              <a:t>t</a:t>
            </a:r>
            <a:r>
              <a:rPr lang="it-IT" sz="2400" b="1" spc="0" dirty="0">
                <a:solidFill>
                  <a:srgbClr val="006666"/>
                </a:solidFill>
                <a:latin typeface="Arial" panose="020B0604020202020204" pitchFamily="34" charset="0"/>
                <a:cs typeface="Arial" panose="020B0604020202020204" pitchFamily="34" charset="0"/>
              </a:rPr>
              <a:t>e</a:t>
            </a:r>
            <a:r>
              <a:rPr lang="it-IT" sz="2400" b="1" spc="-10" dirty="0">
                <a:solidFill>
                  <a:srgbClr val="006666"/>
                </a:solidFill>
                <a:latin typeface="Arial" panose="020B0604020202020204" pitchFamily="34" charset="0"/>
                <a:cs typeface="Arial" panose="020B0604020202020204" pitchFamily="34" charset="0"/>
              </a:rPr>
              <a:t>m</a:t>
            </a:r>
            <a:r>
              <a:rPr lang="it-IT" sz="2400" b="1" spc="-20" dirty="0">
                <a:solidFill>
                  <a:srgbClr val="006666"/>
                </a:solidFill>
                <a:latin typeface="Arial" panose="020B0604020202020204" pitchFamily="34" charset="0"/>
                <a:cs typeface="Arial" panose="020B0604020202020204" pitchFamily="34" charset="0"/>
              </a:rPr>
              <a:t>a</a:t>
            </a:r>
            <a:r>
              <a:rPr lang="it-IT" sz="2400" b="1" spc="-10" dirty="0">
                <a:solidFill>
                  <a:srgbClr val="006666"/>
                </a:solidFill>
                <a:latin typeface="Arial" panose="020B0604020202020204" pitchFamily="34" charset="0"/>
                <a:cs typeface="Arial" panose="020B0604020202020204" pitchFamily="34" charset="0"/>
              </a:rPr>
              <a:t> e</a:t>
            </a:r>
            <a:r>
              <a:rPr lang="it-IT" sz="2400" b="1" spc="-20" dirty="0">
                <a:solidFill>
                  <a:srgbClr val="006666"/>
                </a:solidFill>
                <a:latin typeface="Arial" panose="020B0604020202020204" pitchFamily="34" charset="0"/>
                <a:cs typeface="Arial" panose="020B0604020202020204" pitchFamily="34" charset="0"/>
              </a:rPr>
              <a:t>n</a:t>
            </a:r>
            <a:r>
              <a:rPr lang="it-IT" sz="2400" b="1" spc="-10" dirty="0">
                <a:solidFill>
                  <a:srgbClr val="006666"/>
                </a:solidFill>
                <a:latin typeface="Arial" panose="020B0604020202020204" pitchFamily="34" charset="0"/>
                <a:cs typeface="Arial" panose="020B0604020202020204" pitchFamily="34" charset="0"/>
              </a:rPr>
              <a:t>e</a:t>
            </a:r>
            <a:r>
              <a:rPr lang="it-IT" sz="2400" b="1" spc="-15" dirty="0">
                <a:solidFill>
                  <a:srgbClr val="006666"/>
                </a:solidFill>
                <a:latin typeface="Arial" panose="020B0604020202020204" pitchFamily="34" charset="0"/>
                <a:cs typeface="Arial" panose="020B0604020202020204" pitchFamily="34" charset="0"/>
              </a:rPr>
              <a:t>r</a:t>
            </a:r>
            <a:r>
              <a:rPr lang="it-IT" sz="2400" b="1" spc="-30" dirty="0">
                <a:solidFill>
                  <a:srgbClr val="006666"/>
                </a:solidFill>
                <a:latin typeface="Arial" panose="020B0604020202020204" pitchFamily="34" charset="0"/>
                <a:cs typeface="Arial" panose="020B0604020202020204" pitchFamily="34" charset="0"/>
              </a:rPr>
              <a:t>g</a:t>
            </a:r>
            <a:r>
              <a:rPr lang="it-IT" sz="2400" b="1" spc="0" dirty="0">
                <a:solidFill>
                  <a:srgbClr val="006666"/>
                </a:solidFill>
                <a:latin typeface="Arial" panose="020B0604020202020204" pitchFamily="34" charset="0"/>
                <a:cs typeface="Arial" panose="020B0604020202020204" pitchFamily="34" charset="0"/>
              </a:rPr>
              <a:t>e</a:t>
            </a:r>
            <a:r>
              <a:rPr lang="it-IT" sz="2400" b="1" spc="-10" dirty="0">
                <a:solidFill>
                  <a:srgbClr val="006666"/>
                </a:solidFill>
                <a:latin typeface="Arial" panose="020B0604020202020204" pitchFamily="34" charset="0"/>
                <a:cs typeface="Arial" panose="020B0604020202020204" pitchFamily="34" charset="0"/>
              </a:rPr>
              <a:t>t</a:t>
            </a:r>
            <a:r>
              <a:rPr lang="it-IT" sz="2400" b="1" spc="-20" dirty="0">
                <a:solidFill>
                  <a:srgbClr val="006666"/>
                </a:solidFill>
                <a:latin typeface="Arial" panose="020B0604020202020204" pitchFamily="34" charset="0"/>
                <a:cs typeface="Arial" panose="020B0604020202020204" pitchFamily="34" charset="0"/>
              </a:rPr>
              <a:t>ico</a:t>
            </a:r>
            <a:r>
              <a:rPr lang="it-IT" sz="2400" b="1" spc="-10" dirty="0">
                <a:solidFill>
                  <a:srgbClr val="006666"/>
                </a:solidFill>
                <a:latin typeface="Arial" panose="020B0604020202020204" pitchFamily="34" charset="0"/>
                <a:cs typeface="Arial" panose="020B0604020202020204" pitchFamily="34" charset="0"/>
              </a:rPr>
              <a:t> </a:t>
            </a:r>
            <a:r>
              <a:rPr lang="it-IT" sz="2400" b="1" spc="-40" dirty="0">
                <a:solidFill>
                  <a:srgbClr val="006666"/>
                </a:solidFill>
                <a:latin typeface="Arial" panose="020B0604020202020204" pitchFamily="34" charset="0"/>
                <a:cs typeface="Arial" panose="020B0604020202020204" pitchFamily="34" charset="0"/>
              </a:rPr>
              <a:t>m</a:t>
            </a:r>
            <a:r>
              <a:rPr lang="it-IT" sz="2400" b="1" spc="-5" dirty="0">
                <a:solidFill>
                  <a:srgbClr val="006666"/>
                </a:solidFill>
                <a:latin typeface="Arial" panose="020B0604020202020204" pitchFamily="34" charset="0"/>
                <a:cs typeface="Arial" panose="020B0604020202020204" pitchFamily="34" charset="0"/>
              </a:rPr>
              <a:t>o</a:t>
            </a:r>
            <a:r>
              <a:rPr lang="it-IT" sz="2400" b="1" spc="-20" dirty="0">
                <a:solidFill>
                  <a:srgbClr val="006666"/>
                </a:solidFill>
                <a:latin typeface="Arial" panose="020B0604020202020204" pitchFamily="34" charset="0"/>
                <a:cs typeface="Arial" panose="020B0604020202020204" pitchFamily="34" charset="0"/>
              </a:rPr>
              <a:t>n</a:t>
            </a:r>
            <a:r>
              <a:rPr lang="it-IT" sz="2400" b="1" spc="-25" dirty="0">
                <a:solidFill>
                  <a:srgbClr val="006666"/>
                </a:solidFill>
                <a:latin typeface="Arial" panose="020B0604020202020204" pitchFamily="34" charset="0"/>
                <a:cs typeface="Arial" panose="020B0604020202020204" pitchFamily="34" charset="0"/>
              </a:rPr>
              <a:t>d</a:t>
            </a:r>
            <a:r>
              <a:rPr lang="it-IT" sz="2400" b="1" spc="-10" dirty="0">
                <a:solidFill>
                  <a:srgbClr val="006666"/>
                </a:solidFill>
                <a:latin typeface="Arial" panose="020B0604020202020204" pitchFamily="34" charset="0"/>
                <a:cs typeface="Arial" panose="020B0604020202020204" pitchFamily="34" charset="0"/>
              </a:rPr>
              <a:t>i</a:t>
            </a:r>
            <a:r>
              <a:rPr lang="it-IT" sz="2400" b="1" spc="-35" dirty="0">
                <a:solidFill>
                  <a:srgbClr val="006666"/>
                </a:solidFill>
                <a:latin typeface="Arial" panose="020B0604020202020204" pitchFamily="34" charset="0"/>
                <a:cs typeface="Arial" panose="020B0604020202020204" pitchFamily="34" charset="0"/>
              </a:rPr>
              <a:t>a</a:t>
            </a:r>
            <a:r>
              <a:rPr lang="it-IT" sz="2400" b="1" spc="-15" dirty="0">
                <a:solidFill>
                  <a:srgbClr val="006666"/>
                </a:solidFill>
                <a:latin typeface="Arial" panose="020B0604020202020204" pitchFamily="34" charset="0"/>
                <a:cs typeface="Arial" panose="020B0604020202020204" pitchFamily="34" charset="0"/>
              </a:rPr>
              <a:t>le,</a:t>
            </a:r>
            <a:r>
              <a:rPr lang="it-IT" sz="2400" b="1" spc="-10" dirty="0">
                <a:solidFill>
                  <a:srgbClr val="006666"/>
                </a:solidFill>
                <a:latin typeface="Arial" panose="020B0604020202020204" pitchFamily="34" charset="0"/>
                <a:cs typeface="Arial" panose="020B0604020202020204" pitchFamily="34" charset="0"/>
              </a:rPr>
              <a:t> </a:t>
            </a:r>
            <a:r>
              <a:rPr lang="it-IT" sz="2400" b="1" spc="-25" dirty="0">
                <a:solidFill>
                  <a:srgbClr val="006666"/>
                </a:solidFill>
                <a:latin typeface="Arial" panose="020B0604020202020204" pitchFamily="34" charset="0"/>
                <a:cs typeface="Arial" panose="020B0604020202020204" pitchFamily="34" charset="0"/>
              </a:rPr>
              <a:t>b</a:t>
            </a:r>
            <a:r>
              <a:rPr lang="it-IT" sz="2400" b="1" spc="0" dirty="0">
                <a:solidFill>
                  <a:srgbClr val="006666"/>
                </a:solidFill>
                <a:latin typeface="Arial" panose="020B0604020202020204" pitchFamily="34" charset="0"/>
                <a:cs typeface="Arial" panose="020B0604020202020204" pitchFamily="34" charset="0"/>
              </a:rPr>
              <a:t>a</a:t>
            </a:r>
            <a:r>
              <a:rPr lang="it-IT" sz="2400" b="1" spc="-10" dirty="0">
                <a:solidFill>
                  <a:srgbClr val="006666"/>
                </a:solidFill>
                <a:latin typeface="Arial" panose="020B0604020202020204" pitchFamily="34" charset="0"/>
                <a:cs typeface="Arial" panose="020B0604020202020204" pitchFamily="34" charset="0"/>
              </a:rPr>
              <a:t>s</a:t>
            </a:r>
            <a:r>
              <a:rPr lang="it-IT" sz="2400" b="1" spc="-20" dirty="0">
                <a:solidFill>
                  <a:srgbClr val="006666"/>
                </a:solidFill>
                <a:latin typeface="Arial" panose="020B0604020202020204" pitchFamily="34" charset="0"/>
                <a:cs typeface="Arial" panose="020B0604020202020204" pitchFamily="34" charset="0"/>
              </a:rPr>
              <a:t>a</a:t>
            </a:r>
            <a:r>
              <a:rPr lang="it-IT" sz="2400" b="1" spc="-30" dirty="0">
                <a:solidFill>
                  <a:srgbClr val="006666"/>
                </a:solidFill>
                <a:latin typeface="Arial" panose="020B0604020202020204" pitchFamily="34" charset="0"/>
                <a:cs typeface="Arial" panose="020B0604020202020204" pitchFamily="34" charset="0"/>
              </a:rPr>
              <a:t>t</a:t>
            </a:r>
            <a:r>
              <a:rPr lang="it-IT" sz="2400" b="1" spc="0" dirty="0">
                <a:solidFill>
                  <a:srgbClr val="006666"/>
                </a:solidFill>
                <a:latin typeface="Arial" panose="020B0604020202020204" pitchFamily="34" charset="0"/>
                <a:cs typeface="Arial" panose="020B0604020202020204" pitchFamily="34" charset="0"/>
              </a:rPr>
              <a:t>o</a:t>
            </a:r>
            <a:r>
              <a:rPr lang="it-IT" sz="2400" b="1" spc="-10" dirty="0">
                <a:solidFill>
                  <a:srgbClr val="006666"/>
                </a:solidFill>
                <a:latin typeface="Arial" panose="020B0604020202020204" pitchFamily="34" charset="0"/>
                <a:cs typeface="Arial" panose="020B0604020202020204" pitchFamily="34" charset="0"/>
              </a:rPr>
              <a:t> </a:t>
            </a:r>
            <a:r>
              <a:rPr lang="it-IT" sz="2400" b="1" spc="-20" dirty="0">
                <a:solidFill>
                  <a:srgbClr val="006666"/>
                </a:solidFill>
                <a:latin typeface="Arial" panose="020B0604020202020204" pitchFamily="34" charset="0"/>
                <a:cs typeface="Arial" panose="020B0604020202020204" pitchFamily="34" charset="0"/>
              </a:rPr>
              <a:t>sui</a:t>
            </a:r>
            <a:r>
              <a:rPr lang="it-IT" sz="2400" b="1" spc="-10" dirty="0">
                <a:solidFill>
                  <a:srgbClr val="006666"/>
                </a:solidFill>
                <a:latin typeface="Arial" panose="020B0604020202020204" pitchFamily="34" charset="0"/>
                <a:cs typeface="Arial" panose="020B0604020202020204" pitchFamily="34" charset="0"/>
              </a:rPr>
              <a:t> </a:t>
            </a:r>
            <a:r>
              <a:rPr lang="it-IT" sz="2400" b="1" spc="-35" dirty="0">
                <a:solidFill>
                  <a:srgbClr val="006666"/>
                </a:solidFill>
                <a:latin typeface="Arial" panose="020B0604020202020204" pitchFamily="34" charset="0"/>
                <a:cs typeface="Arial" panose="020B0604020202020204" pitchFamily="34" charset="0"/>
              </a:rPr>
              <a:t>c</a:t>
            </a:r>
            <a:r>
              <a:rPr lang="it-IT" sz="2400" b="1" spc="-5" dirty="0">
                <a:solidFill>
                  <a:srgbClr val="006666"/>
                </a:solidFill>
                <a:latin typeface="Arial" panose="020B0604020202020204" pitchFamily="34" charset="0"/>
                <a:cs typeface="Arial" panose="020B0604020202020204" pitchFamily="34" charset="0"/>
              </a:rPr>
              <a:t>o</a:t>
            </a:r>
            <a:r>
              <a:rPr lang="it-IT" sz="2400" b="1" spc="-30" dirty="0">
                <a:solidFill>
                  <a:srgbClr val="006666"/>
                </a:solidFill>
                <a:latin typeface="Arial" panose="020B0604020202020204" pitchFamily="34" charset="0"/>
                <a:cs typeface="Arial" panose="020B0604020202020204" pitchFamily="34" charset="0"/>
              </a:rPr>
              <a:t>m</a:t>
            </a:r>
            <a:r>
              <a:rPr lang="it-IT" sz="2400" b="1" spc="-25" dirty="0">
                <a:solidFill>
                  <a:srgbClr val="006666"/>
                </a:solidFill>
                <a:latin typeface="Arial" panose="020B0604020202020204" pitchFamily="34" charset="0"/>
                <a:cs typeface="Arial" panose="020B0604020202020204" pitchFamily="34" charset="0"/>
              </a:rPr>
              <a:t>b</a:t>
            </a:r>
            <a:r>
              <a:rPr lang="it-IT" sz="2400" b="1" spc="0" dirty="0">
                <a:solidFill>
                  <a:srgbClr val="006666"/>
                </a:solidFill>
                <a:latin typeface="Arial" panose="020B0604020202020204" pitchFamily="34" charset="0"/>
                <a:cs typeface="Arial" panose="020B0604020202020204" pitchFamily="34" charset="0"/>
              </a:rPr>
              <a:t>us</a:t>
            </a:r>
            <a:r>
              <a:rPr lang="it-IT" sz="2400" b="1" spc="-15" dirty="0">
                <a:solidFill>
                  <a:srgbClr val="006666"/>
                </a:solidFill>
                <a:latin typeface="Arial" panose="020B0604020202020204" pitchFamily="34" charset="0"/>
                <a:cs typeface="Arial" panose="020B0604020202020204" pitchFamily="34" charset="0"/>
              </a:rPr>
              <a:t>tib</a:t>
            </a:r>
            <a:r>
              <a:rPr lang="it-IT" sz="2400" b="1" spc="-10" dirty="0">
                <a:solidFill>
                  <a:srgbClr val="006666"/>
                </a:solidFill>
                <a:latin typeface="Arial" panose="020B0604020202020204" pitchFamily="34" charset="0"/>
                <a:cs typeface="Arial" panose="020B0604020202020204" pitchFamily="34" charset="0"/>
              </a:rPr>
              <a:t>ili</a:t>
            </a:r>
            <a:r>
              <a:rPr lang="it-IT" sz="2400" b="1" spc="-15" dirty="0">
                <a:solidFill>
                  <a:srgbClr val="006666"/>
                </a:solidFill>
                <a:latin typeface="Arial" panose="020B0604020202020204" pitchFamily="34" charset="0"/>
                <a:cs typeface="Arial" panose="020B0604020202020204" pitchFamily="34" charset="0"/>
              </a:rPr>
              <a:t> </a:t>
            </a:r>
            <a:r>
              <a:rPr lang="it-IT" sz="2400" b="1" spc="-10" dirty="0">
                <a:solidFill>
                  <a:srgbClr val="006666"/>
                </a:solidFill>
                <a:latin typeface="Arial" panose="020B0604020202020204" pitchFamily="34" charset="0"/>
                <a:cs typeface="Arial" panose="020B0604020202020204" pitchFamily="34" charset="0"/>
              </a:rPr>
              <a:t>f</a:t>
            </a:r>
            <a:r>
              <a:rPr lang="it-IT" sz="2400" b="1" spc="-5" dirty="0">
                <a:solidFill>
                  <a:srgbClr val="006666"/>
                </a:solidFill>
                <a:latin typeface="Arial" panose="020B0604020202020204" pitchFamily="34" charset="0"/>
                <a:cs typeface="Arial" panose="020B0604020202020204" pitchFamily="34" charset="0"/>
              </a:rPr>
              <a:t>o</a:t>
            </a:r>
            <a:r>
              <a:rPr lang="it-IT" sz="2400" b="1" spc="-15" dirty="0">
                <a:solidFill>
                  <a:srgbClr val="006666"/>
                </a:solidFill>
                <a:latin typeface="Arial" panose="020B0604020202020204" pitchFamily="34" charset="0"/>
                <a:cs typeface="Arial" panose="020B0604020202020204" pitchFamily="34" charset="0"/>
              </a:rPr>
              <a:t>ssili,</a:t>
            </a:r>
            <a:r>
              <a:rPr lang="it-IT" sz="2400" b="1" spc="-10" dirty="0">
                <a:solidFill>
                  <a:srgbClr val="006666"/>
                </a:solidFill>
                <a:latin typeface="Arial" panose="020B0604020202020204" pitchFamily="34" charset="0"/>
                <a:cs typeface="Arial" panose="020B0604020202020204" pitchFamily="34" charset="0"/>
              </a:rPr>
              <a:t> s</a:t>
            </a:r>
            <a:r>
              <a:rPr lang="it-IT" sz="2400" b="1" spc="-20" dirty="0">
                <a:solidFill>
                  <a:srgbClr val="006666"/>
                </a:solidFill>
                <a:latin typeface="Arial" panose="020B0604020202020204" pitchFamily="34" charset="0"/>
                <a:cs typeface="Arial" panose="020B0604020202020204" pitchFamily="34" charset="0"/>
              </a:rPr>
              <a:t>ta</a:t>
            </a:r>
            <a:r>
              <a:rPr lang="it-IT" sz="2400" b="1" spc="-10" dirty="0">
                <a:solidFill>
                  <a:srgbClr val="006666"/>
                </a:solidFill>
                <a:latin typeface="Arial" panose="020B0604020202020204" pitchFamily="34" charset="0"/>
                <a:cs typeface="Arial" panose="020B0604020202020204" pitchFamily="34" charset="0"/>
              </a:rPr>
              <a:t> </a:t>
            </a:r>
            <a:r>
              <a:rPr lang="it-IT" sz="2400" b="1" spc="-35" dirty="0">
                <a:solidFill>
                  <a:srgbClr val="006666"/>
                </a:solidFill>
                <a:latin typeface="Arial" panose="020B0604020202020204" pitchFamily="34" charset="0"/>
                <a:cs typeface="Arial" panose="020B0604020202020204" pitchFamily="34" charset="0"/>
              </a:rPr>
              <a:t>c</a:t>
            </a:r>
            <a:r>
              <a:rPr lang="it-IT" sz="2400" b="1" spc="-20" dirty="0">
                <a:solidFill>
                  <a:srgbClr val="006666"/>
                </a:solidFill>
                <a:latin typeface="Arial" panose="020B0604020202020204" pitchFamily="34" charset="0"/>
                <a:cs typeface="Arial" panose="020B0604020202020204" pitchFamily="34" charset="0"/>
              </a:rPr>
              <a:t>a</a:t>
            </a:r>
            <a:r>
              <a:rPr lang="it-IT" sz="2400" b="1" spc="-45" dirty="0">
                <a:solidFill>
                  <a:srgbClr val="006666"/>
                </a:solidFill>
                <a:latin typeface="Arial" panose="020B0604020202020204" pitchFamily="34" charset="0"/>
                <a:cs typeface="Arial" panose="020B0604020202020204" pitchFamily="34" charset="0"/>
              </a:rPr>
              <a:t>m</a:t>
            </a:r>
            <a:r>
              <a:rPr lang="it-IT" sz="2400" b="1" spc="-15" dirty="0">
                <a:solidFill>
                  <a:srgbClr val="006666"/>
                </a:solidFill>
                <a:latin typeface="Arial" panose="020B0604020202020204" pitchFamily="34" charset="0"/>
                <a:cs typeface="Arial" panose="020B0604020202020204" pitchFamily="34" charset="0"/>
              </a:rPr>
              <a:t>bi</a:t>
            </a:r>
            <a:r>
              <a:rPr lang="it-IT" sz="2400" b="1" spc="-35" dirty="0">
                <a:solidFill>
                  <a:srgbClr val="006666"/>
                </a:solidFill>
                <a:latin typeface="Arial" panose="020B0604020202020204" pitchFamily="34" charset="0"/>
                <a:cs typeface="Arial" panose="020B0604020202020204" pitchFamily="34" charset="0"/>
              </a:rPr>
              <a:t>a</a:t>
            </a:r>
            <a:r>
              <a:rPr lang="it-IT" sz="2400" b="1" spc="-20" dirty="0">
                <a:solidFill>
                  <a:srgbClr val="006666"/>
                </a:solidFill>
                <a:latin typeface="Arial" panose="020B0604020202020204" pitchFamily="34" charset="0"/>
                <a:cs typeface="Arial" panose="020B0604020202020204" pitchFamily="34" charset="0"/>
              </a:rPr>
              <a:t>nd</a:t>
            </a:r>
            <a:r>
              <a:rPr lang="it-IT" sz="2400" b="1" spc="-10" dirty="0">
                <a:solidFill>
                  <a:srgbClr val="006666"/>
                </a:solidFill>
                <a:latin typeface="Arial" panose="020B0604020202020204" pitchFamily="34" charset="0"/>
                <a:cs typeface="Arial" panose="020B0604020202020204" pitchFamily="34" charset="0"/>
              </a:rPr>
              <a:t>o t</a:t>
            </a:r>
            <a:r>
              <a:rPr lang="it-IT" sz="2400" b="1" spc="0" dirty="0">
                <a:solidFill>
                  <a:srgbClr val="006666"/>
                </a:solidFill>
                <a:latin typeface="Arial" panose="020B0604020202020204" pitchFamily="34" charset="0"/>
                <a:cs typeface="Arial" panose="020B0604020202020204" pitchFamily="34" charset="0"/>
              </a:rPr>
              <a:t>r</a:t>
            </a:r>
            <a:r>
              <a:rPr lang="it-IT" sz="2400" b="1" spc="-5" dirty="0">
                <a:solidFill>
                  <a:srgbClr val="006666"/>
                </a:solidFill>
                <a:latin typeface="Arial" panose="020B0604020202020204" pitchFamily="34" charset="0"/>
                <a:cs typeface="Arial" panose="020B0604020202020204" pitchFamily="34" charset="0"/>
              </a:rPr>
              <a:t>o</a:t>
            </a:r>
            <a:r>
              <a:rPr lang="it-IT" sz="2400" b="1" spc="-25" dirty="0">
                <a:solidFill>
                  <a:srgbClr val="006666"/>
                </a:solidFill>
                <a:latin typeface="Arial" panose="020B0604020202020204" pitchFamily="34" charset="0"/>
                <a:cs typeface="Arial" panose="020B0604020202020204" pitchFamily="34" charset="0"/>
              </a:rPr>
              <a:t>p</a:t>
            </a:r>
            <a:r>
              <a:rPr lang="it-IT" sz="2400" b="1" spc="-20" dirty="0">
                <a:solidFill>
                  <a:srgbClr val="006666"/>
                </a:solidFill>
                <a:latin typeface="Arial" panose="020B0604020202020204" pitchFamily="34" charset="0"/>
                <a:cs typeface="Arial" panose="020B0604020202020204" pitchFamily="34" charset="0"/>
              </a:rPr>
              <a:t>po lentamente</a:t>
            </a:r>
            <a:endParaRPr lang="it-IT" sz="2400" b="1" dirty="0">
              <a:solidFill>
                <a:srgbClr val="006666"/>
              </a:solidFill>
              <a:latin typeface="Arial" panose="020B0604020202020204" pitchFamily="34" charset="0"/>
              <a:cs typeface="Arial" panose="020B0604020202020204" pitchFamily="34" charset="0"/>
            </a:endParaRPr>
          </a:p>
          <a:p>
            <a:pPr marL="12700" marR="12700" algn="just">
              <a:lnSpc>
                <a:spcPct val="120000"/>
              </a:lnSpc>
              <a:spcAft>
                <a:spcPts val="600"/>
              </a:spcAft>
            </a:pPr>
            <a:r>
              <a:rPr sz="2400" b="1" spc="-5" dirty="0">
                <a:solidFill>
                  <a:srgbClr val="006666"/>
                </a:solidFill>
                <a:latin typeface="Arial" panose="020B0604020202020204" pitchFamily="34" charset="0"/>
                <a:cs typeface="Arial" panose="020B0604020202020204" pitchFamily="34" charset="0"/>
              </a:rPr>
              <a:t>D</a:t>
            </a:r>
            <a:r>
              <a:rPr sz="2400" b="1" spc="-35" dirty="0">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l</a:t>
            </a:r>
            <a:r>
              <a:rPr sz="2400" b="1" spc="-5"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1</a:t>
            </a:r>
            <a:r>
              <a:rPr sz="2400" b="1" spc="0" dirty="0">
                <a:solidFill>
                  <a:srgbClr val="006666"/>
                </a:solidFill>
                <a:latin typeface="Arial" panose="020B0604020202020204" pitchFamily="34" charset="0"/>
                <a:cs typeface="Arial" panose="020B0604020202020204" pitchFamily="34" charset="0"/>
              </a:rPr>
              <a:t>9</a:t>
            </a:r>
            <a:r>
              <a:rPr sz="2400" b="1" spc="-15" dirty="0">
                <a:solidFill>
                  <a:srgbClr val="006666"/>
                </a:solidFill>
                <a:latin typeface="Arial" panose="020B0604020202020204" pitchFamily="34" charset="0"/>
                <a:cs typeface="Arial" panose="020B0604020202020204" pitchFamily="34" charset="0"/>
              </a:rPr>
              <a:t>6</a:t>
            </a:r>
            <a:r>
              <a:rPr sz="2400" b="1" spc="0" dirty="0">
                <a:solidFill>
                  <a:srgbClr val="006666"/>
                </a:solidFill>
                <a:latin typeface="Arial" panose="020B0604020202020204" pitchFamily="34" charset="0"/>
                <a:cs typeface="Arial" panose="020B0604020202020204" pitchFamily="34" charset="0"/>
              </a:rPr>
              <a:t>5</a:t>
            </a:r>
            <a:r>
              <a:rPr sz="2400" b="1" spc="-10" dirty="0">
                <a:solidFill>
                  <a:srgbClr val="006666"/>
                </a:solidFill>
                <a:latin typeface="Arial" panose="020B0604020202020204" pitchFamily="34" charset="0"/>
                <a:cs typeface="Arial" panose="020B0604020202020204" pitchFamily="34" charset="0"/>
              </a:rPr>
              <a:t> </a:t>
            </a:r>
            <a:r>
              <a:rPr sz="2400" b="1" spc="-35" dirty="0">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l</a:t>
            </a:r>
            <a:r>
              <a:rPr sz="2400" b="1" spc="-5"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2</a:t>
            </a:r>
            <a:r>
              <a:rPr sz="2400" b="1" spc="0" dirty="0">
                <a:solidFill>
                  <a:srgbClr val="006666"/>
                </a:solidFill>
                <a:latin typeface="Arial" panose="020B0604020202020204" pitchFamily="34" charset="0"/>
                <a:cs typeface="Arial" panose="020B0604020202020204" pitchFamily="34" charset="0"/>
              </a:rPr>
              <a:t>0</a:t>
            </a:r>
            <a:r>
              <a:rPr sz="2400" b="1" spc="-15" dirty="0">
                <a:solidFill>
                  <a:srgbClr val="006666"/>
                </a:solidFill>
                <a:latin typeface="Arial" panose="020B0604020202020204" pitchFamily="34" charset="0"/>
                <a:cs typeface="Arial" panose="020B0604020202020204" pitchFamily="34" charset="0"/>
              </a:rPr>
              <a:t>1</a:t>
            </a:r>
            <a:r>
              <a:rPr sz="2400" b="1" spc="0" dirty="0">
                <a:solidFill>
                  <a:srgbClr val="006666"/>
                </a:solidFill>
                <a:latin typeface="Arial" panose="020B0604020202020204" pitchFamily="34" charset="0"/>
                <a:cs typeface="Arial" panose="020B0604020202020204" pitchFamily="34" charset="0"/>
              </a:rPr>
              <a:t>8</a:t>
            </a:r>
            <a:r>
              <a:rPr sz="2400" b="1" spc="-10"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l</a:t>
            </a:r>
            <a:r>
              <a:rPr sz="2400" b="1" spc="-20" dirty="0">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 </a:t>
            </a:r>
            <a:r>
              <a:rPr sz="2400" b="1" spc="-30" dirty="0">
                <a:solidFill>
                  <a:srgbClr val="006666"/>
                </a:solidFill>
                <a:latin typeface="Arial" panose="020B0604020202020204" pitchFamily="34" charset="0"/>
                <a:cs typeface="Arial" panose="020B0604020202020204" pitchFamily="34" charset="0"/>
              </a:rPr>
              <a:t>q</a:t>
            </a:r>
            <a:r>
              <a:rPr sz="2400" b="1" spc="-20" dirty="0">
                <a:solidFill>
                  <a:srgbClr val="006666"/>
                </a:solidFill>
                <a:latin typeface="Arial" panose="020B0604020202020204" pitchFamily="34" charset="0"/>
                <a:cs typeface="Arial" panose="020B0604020202020204" pitchFamily="34" charset="0"/>
              </a:rPr>
              <a:t>u</a:t>
            </a:r>
            <a:r>
              <a:rPr sz="2400" b="1" spc="-30" dirty="0">
                <a:solidFill>
                  <a:srgbClr val="006666"/>
                </a:solidFill>
                <a:latin typeface="Arial" panose="020B0604020202020204" pitchFamily="34" charset="0"/>
                <a:cs typeface="Arial" panose="020B0604020202020204" pitchFamily="34" charset="0"/>
              </a:rPr>
              <a:t>o</a:t>
            </a:r>
            <a:r>
              <a:rPr sz="2400" b="1" spc="-15" dirty="0">
                <a:solidFill>
                  <a:srgbClr val="006666"/>
                </a:solidFill>
                <a:latin typeface="Arial" panose="020B0604020202020204" pitchFamily="34" charset="0"/>
                <a:cs typeface="Arial" panose="020B0604020202020204" pitchFamily="34" charset="0"/>
              </a:rPr>
              <a:t>ta</a:t>
            </a:r>
            <a:r>
              <a:rPr sz="2400" b="1" spc="-10" dirty="0">
                <a:solidFill>
                  <a:srgbClr val="006666"/>
                </a:solidFill>
                <a:latin typeface="Arial" panose="020B0604020202020204" pitchFamily="34" charset="0"/>
                <a:cs typeface="Arial" panose="020B0604020202020204" pitchFamily="34" charset="0"/>
              </a:rPr>
              <a:t> </a:t>
            </a:r>
            <a:r>
              <a:rPr sz="2400" b="1" spc="-30" dirty="0">
                <a:solidFill>
                  <a:srgbClr val="006666"/>
                </a:solidFill>
                <a:latin typeface="Arial" panose="020B0604020202020204" pitchFamily="34" charset="0"/>
                <a:cs typeface="Arial" panose="020B0604020202020204" pitchFamily="34" charset="0"/>
              </a:rPr>
              <a:t>d</a:t>
            </a:r>
            <a:r>
              <a:rPr sz="2400" b="1" spc="0" dirty="0">
                <a:solidFill>
                  <a:srgbClr val="006666"/>
                </a:solidFill>
                <a:latin typeface="Arial" panose="020B0604020202020204" pitchFamily="34" charset="0"/>
                <a:cs typeface="Arial" panose="020B0604020202020204" pitchFamily="34" charset="0"/>
              </a:rPr>
              <a:t>el</a:t>
            </a:r>
            <a:r>
              <a:rPr sz="2400" b="1" spc="-5"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f</a:t>
            </a:r>
            <a:r>
              <a:rPr sz="2400" b="1" spc="-20" dirty="0">
                <a:solidFill>
                  <a:srgbClr val="006666"/>
                </a:solidFill>
                <a:latin typeface="Arial" panose="020B0604020202020204" pitchFamily="34" charset="0"/>
                <a:cs typeface="Arial" panose="020B0604020202020204" pitchFamily="34" charset="0"/>
              </a:rPr>
              <a:t>a</a:t>
            </a:r>
            <a:r>
              <a:rPr sz="2400" b="1" spc="-30" dirty="0">
                <a:solidFill>
                  <a:srgbClr val="006666"/>
                </a:solidFill>
                <a:latin typeface="Arial" panose="020B0604020202020204" pitchFamily="34" charset="0"/>
                <a:cs typeface="Arial" panose="020B0604020202020204" pitchFamily="34" charset="0"/>
              </a:rPr>
              <a:t>bb</a:t>
            </a:r>
            <a:r>
              <a:rPr sz="2400" b="1" spc="-10" dirty="0">
                <a:solidFill>
                  <a:srgbClr val="006666"/>
                </a:solidFill>
                <a:latin typeface="Arial" panose="020B0604020202020204" pitchFamily="34" charset="0"/>
                <a:cs typeface="Arial" panose="020B0604020202020204" pitchFamily="34" charset="0"/>
              </a:rPr>
              <a:t>is</a:t>
            </a:r>
            <a:r>
              <a:rPr sz="2400" b="1" spc="-35" dirty="0">
                <a:solidFill>
                  <a:srgbClr val="006666"/>
                </a:solidFill>
                <a:latin typeface="Arial" panose="020B0604020202020204" pitchFamily="34" charset="0"/>
                <a:cs typeface="Arial" panose="020B0604020202020204" pitchFamily="34" charset="0"/>
              </a:rPr>
              <a:t>o</a:t>
            </a:r>
            <a:r>
              <a:rPr sz="2400" b="1" spc="-30" dirty="0">
                <a:solidFill>
                  <a:srgbClr val="006666"/>
                </a:solidFill>
                <a:latin typeface="Arial" panose="020B0604020202020204" pitchFamily="34" charset="0"/>
                <a:cs typeface="Arial" panose="020B0604020202020204" pitchFamily="34" charset="0"/>
              </a:rPr>
              <a:t>g</a:t>
            </a:r>
            <a:r>
              <a:rPr sz="2400" b="1" spc="-20" dirty="0">
                <a:solidFill>
                  <a:srgbClr val="006666"/>
                </a:solidFill>
                <a:latin typeface="Arial" panose="020B0604020202020204" pitchFamily="34" charset="0"/>
                <a:cs typeface="Arial" panose="020B0604020202020204" pitchFamily="34" charset="0"/>
              </a:rPr>
              <a:t>no</a:t>
            </a:r>
            <a:r>
              <a:rPr sz="2400" b="1" spc="-10" dirty="0">
                <a:solidFill>
                  <a:srgbClr val="006666"/>
                </a:solidFill>
                <a:latin typeface="Arial" panose="020B0604020202020204" pitchFamily="34" charset="0"/>
                <a:cs typeface="Arial" panose="020B0604020202020204" pitchFamily="34" charset="0"/>
              </a:rPr>
              <a:t> m</a:t>
            </a:r>
            <a:r>
              <a:rPr sz="2400" b="1" spc="-20" dirty="0">
                <a:solidFill>
                  <a:srgbClr val="006666"/>
                </a:solidFill>
                <a:latin typeface="Arial" panose="020B0604020202020204" pitchFamily="34" charset="0"/>
                <a:cs typeface="Arial" panose="020B0604020202020204" pitchFamily="34" charset="0"/>
              </a:rPr>
              <a:t>o</a:t>
            </a:r>
            <a:r>
              <a:rPr sz="2400" b="1" spc="-30" dirty="0">
                <a:solidFill>
                  <a:srgbClr val="006666"/>
                </a:solidFill>
                <a:latin typeface="Arial" panose="020B0604020202020204" pitchFamily="34" charset="0"/>
                <a:cs typeface="Arial" panose="020B0604020202020204" pitchFamily="34" charset="0"/>
              </a:rPr>
              <a:t>n</a:t>
            </a:r>
            <a:r>
              <a:rPr sz="2400" b="1" spc="-20" dirty="0">
                <a:solidFill>
                  <a:srgbClr val="006666"/>
                </a:solidFill>
                <a:latin typeface="Arial" panose="020B0604020202020204" pitchFamily="34" charset="0"/>
                <a:cs typeface="Arial" panose="020B0604020202020204" pitchFamily="34" charset="0"/>
              </a:rPr>
              <a:t>d</a:t>
            </a:r>
            <a:r>
              <a:rPr sz="2400" b="1" spc="-15" dirty="0">
                <a:solidFill>
                  <a:srgbClr val="006666"/>
                </a:solidFill>
                <a:latin typeface="Arial" panose="020B0604020202020204" pitchFamily="34" charset="0"/>
                <a:cs typeface="Arial" panose="020B0604020202020204" pitchFamily="34" charset="0"/>
              </a:rPr>
              <a:t>i</a:t>
            </a:r>
            <a:r>
              <a:rPr sz="2400" b="1" spc="-20" dirty="0">
                <a:solidFill>
                  <a:srgbClr val="006666"/>
                </a:solidFill>
                <a:latin typeface="Arial" panose="020B0604020202020204" pitchFamily="34" charset="0"/>
                <a:cs typeface="Arial" panose="020B0604020202020204" pitchFamily="34" charset="0"/>
              </a:rPr>
              <a:t>al</a:t>
            </a:r>
            <a:r>
              <a:rPr sz="2400" b="1" spc="0" dirty="0">
                <a:solidFill>
                  <a:srgbClr val="006666"/>
                </a:solidFill>
                <a:latin typeface="Arial" panose="020B0604020202020204" pitchFamily="34" charset="0"/>
                <a:cs typeface="Arial" panose="020B0604020202020204" pitchFamily="34" charset="0"/>
              </a:rPr>
              <a:t>e</a:t>
            </a:r>
            <a:r>
              <a:rPr sz="2400" b="1" spc="-10" dirty="0">
                <a:solidFill>
                  <a:srgbClr val="006666"/>
                </a:solidFill>
                <a:latin typeface="Arial" panose="020B0604020202020204" pitchFamily="34" charset="0"/>
                <a:cs typeface="Arial" panose="020B0604020202020204" pitchFamily="34" charset="0"/>
              </a:rPr>
              <a:t> </a:t>
            </a:r>
            <a:r>
              <a:rPr sz="2400" b="1" spc="-30" dirty="0">
                <a:solidFill>
                  <a:srgbClr val="006666"/>
                </a:solidFill>
                <a:latin typeface="Arial" panose="020B0604020202020204" pitchFamily="34" charset="0"/>
                <a:cs typeface="Arial" panose="020B0604020202020204" pitchFamily="34" charset="0"/>
              </a:rPr>
              <a:t>d</a:t>
            </a:r>
            <a:r>
              <a:rPr sz="2400" b="1" spc="-10" dirty="0">
                <a:solidFill>
                  <a:srgbClr val="006666"/>
                </a:solidFill>
                <a:latin typeface="Arial" panose="020B0604020202020204" pitchFamily="34" charset="0"/>
                <a:cs typeface="Arial" panose="020B0604020202020204" pitchFamily="34" charset="0"/>
              </a:rPr>
              <a:t>i</a:t>
            </a:r>
            <a:r>
              <a:rPr sz="2400" b="1" spc="-5" dirty="0">
                <a:solidFill>
                  <a:srgbClr val="006666"/>
                </a:solidFill>
                <a:latin typeface="Arial" panose="020B0604020202020204" pitchFamily="34" charset="0"/>
                <a:cs typeface="Arial" panose="020B0604020202020204" pitchFamily="34" charset="0"/>
              </a:rPr>
              <a:t> </a:t>
            </a:r>
            <a:r>
              <a:rPr sz="2400" b="1" spc="0" dirty="0">
                <a:solidFill>
                  <a:srgbClr val="006666"/>
                </a:solidFill>
                <a:latin typeface="Arial" panose="020B0604020202020204" pitchFamily="34" charset="0"/>
                <a:cs typeface="Arial" panose="020B0604020202020204" pitchFamily="34" charset="0"/>
              </a:rPr>
              <a:t>e</a:t>
            </a:r>
            <a:r>
              <a:rPr sz="2400" b="1" spc="-5" dirty="0">
                <a:solidFill>
                  <a:srgbClr val="006666"/>
                </a:solidFill>
                <a:latin typeface="Arial" panose="020B0604020202020204" pitchFamily="34" charset="0"/>
                <a:cs typeface="Arial" panose="020B0604020202020204" pitchFamily="34" charset="0"/>
              </a:rPr>
              <a:t>n</a:t>
            </a:r>
            <a:r>
              <a:rPr sz="2400" b="1" spc="0" dirty="0">
                <a:solidFill>
                  <a:srgbClr val="006666"/>
                </a:solidFill>
                <a:latin typeface="Arial" panose="020B0604020202020204" pitchFamily="34" charset="0"/>
                <a:cs typeface="Arial" panose="020B0604020202020204" pitchFamily="34" charset="0"/>
              </a:rPr>
              <a:t>e</a:t>
            </a:r>
            <a:r>
              <a:rPr sz="2400" b="1" spc="-50" dirty="0">
                <a:solidFill>
                  <a:srgbClr val="006666"/>
                </a:solidFill>
                <a:latin typeface="Arial" panose="020B0604020202020204" pitchFamily="34" charset="0"/>
                <a:cs typeface="Arial" panose="020B0604020202020204" pitchFamily="34" charset="0"/>
              </a:rPr>
              <a:t>r</a:t>
            </a:r>
            <a:r>
              <a:rPr sz="2400" b="1" spc="-20" dirty="0">
                <a:solidFill>
                  <a:srgbClr val="006666"/>
                </a:solidFill>
                <a:latin typeface="Arial" panose="020B0604020202020204" pitchFamily="34" charset="0"/>
                <a:cs typeface="Arial" panose="020B0604020202020204" pitchFamily="34" charset="0"/>
              </a:rPr>
              <a:t>g</a:t>
            </a:r>
            <a:r>
              <a:rPr sz="2400" b="1" spc="-15" dirty="0">
                <a:solidFill>
                  <a:srgbClr val="006666"/>
                </a:solidFill>
                <a:latin typeface="Arial" panose="020B0604020202020204" pitchFamily="34" charset="0"/>
                <a:cs typeface="Arial" panose="020B0604020202020204" pitchFamily="34" charset="0"/>
              </a:rPr>
              <a:t>i</a:t>
            </a:r>
            <a:r>
              <a:rPr sz="2400" b="1" spc="-20" dirty="0">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 </a:t>
            </a:r>
            <a:r>
              <a:rPr sz="2400" b="1" spc="-30" dirty="0">
                <a:solidFill>
                  <a:srgbClr val="006666"/>
                </a:solidFill>
                <a:latin typeface="Arial" panose="020B0604020202020204" pitchFamily="34" charset="0"/>
                <a:cs typeface="Arial" panose="020B0604020202020204" pitchFamily="34" charset="0"/>
              </a:rPr>
              <a:t>s</a:t>
            </a:r>
            <a:r>
              <a:rPr sz="2400" b="1" spc="-20" dirty="0">
                <a:solidFill>
                  <a:srgbClr val="006666"/>
                </a:solidFill>
                <a:latin typeface="Arial" panose="020B0604020202020204" pitchFamily="34" charset="0"/>
                <a:cs typeface="Arial" panose="020B0604020202020204" pitchFamily="34" charset="0"/>
              </a:rPr>
              <a:t>o</a:t>
            </a:r>
            <a:r>
              <a:rPr sz="2400" b="1" spc="-30" dirty="0">
                <a:solidFill>
                  <a:srgbClr val="006666"/>
                </a:solidFill>
                <a:latin typeface="Arial" panose="020B0604020202020204" pitchFamily="34" charset="0"/>
                <a:cs typeface="Arial" panose="020B0604020202020204" pitchFamily="34" charset="0"/>
              </a:rPr>
              <a:t>dd</a:t>
            </a:r>
            <a:r>
              <a:rPr sz="2400" b="1" spc="-10" dirty="0">
                <a:solidFill>
                  <a:srgbClr val="006666"/>
                </a:solidFill>
                <a:latin typeface="Arial" panose="020B0604020202020204" pitchFamily="34" charset="0"/>
                <a:cs typeface="Arial" panose="020B0604020202020204" pitchFamily="34" charset="0"/>
              </a:rPr>
              <a:t>is</a:t>
            </a:r>
            <a:r>
              <a:rPr sz="2400" b="1" spc="-15" dirty="0">
                <a:solidFill>
                  <a:srgbClr val="006666"/>
                </a:solidFill>
                <a:latin typeface="Arial" panose="020B0604020202020204" pitchFamily="34" charset="0"/>
                <a:cs typeface="Arial" panose="020B0604020202020204" pitchFamily="34" charset="0"/>
              </a:rPr>
              <a:t>fat</a:t>
            </a:r>
            <a:r>
              <a:rPr sz="2400" b="1" spc="-5" dirty="0">
                <a:solidFill>
                  <a:srgbClr val="006666"/>
                </a:solidFill>
                <a:latin typeface="Arial" panose="020B0604020202020204" pitchFamily="34" charset="0"/>
                <a:cs typeface="Arial" panose="020B0604020202020204" pitchFamily="34" charset="0"/>
              </a:rPr>
              <a:t>t</a:t>
            </a:r>
            <a:r>
              <a:rPr sz="2400" b="1" spc="-20" dirty="0">
                <a:solidFill>
                  <a:srgbClr val="006666"/>
                </a:solidFill>
                <a:latin typeface="Arial" panose="020B0604020202020204" pitchFamily="34" charset="0"/>
                <a:cs typeface="Arial" panose="020B0604020202020204" pitchFamily="34" charset="0"/>
              </a:rPr>
              <a:t>a d</a:t>
            </a:r>
            <a:r>
              <a:rPr sz="2400" b="1" spc="-35" dirty="0">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i</a:t>
            </a:r>
            <a:r>
              <a:rPr sz="2400" b="1" spc="-5"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f</a:t>
            </a:r>
            <a:r>
              <a:rPr sz="2400" b="1" spc="-20" dirty="0">
                <a:solidFill>
                  <a:srgbClr val="006666"/>
                </a:solidFill>
                <a:latin typeface="Arial" panose="020B0604020202020204" pitchFamily="34" charset="0"/>
                <a:cs typeface="Arial" panose="020B0604020202020204" pitchFamily="34" charset="0"/>
              </a:rPr>
              <a:t>o</a:t>
            </a:r>
            <a:r>
              <a:rPr sz="2400" b="1" spc="-30" dirty="0">
                <a:solidFill>
                  <a:srgbClr val="006666"/>
                </a:solidFill>
                <a:latin typeface="Arial" panose="020B0604020202020204" pitchFamily="34" charset="0"/>
                <a:cs typeface="Arial" panose="020B0604020202020204" pitchFamily="34" charset="0"/>
              </a:rPr>
              <a:t>s</a:t>
            </a:r>
            <a:r>
              <a:rPr sz="2400" b="1" spc="-10" dirty="0">
                <a:solidFill>
                  <a:srgbClr val="006666"/>
                </a:solidFill>
                <a:latin typeface="Arial" panose="020B0604020202020204" pitchFamily="34" charset="0"/>
                <a:cs typeface="Arial" panose="020B0604020202020204" pitchFamily="34" charset="0"/>
              </a:rPr>
              <a:t>si</a:t>
            </a:r>
            <a:r>
              <a:rPr sz="2400" b="1" spc="-15" dirty="0">
                <a:solidFill>
                  <a:srgbClr val="006666"/>
                </a:solidFill>
                <a:latin typeface="Arial" panose="020B0604020202020204" pitchFamily="34" charset="0"/>
                <a:cs typeface="Arial" panose="020B0604020202020204" pitchFamily="34" charset="0"/>
              </a:rPr>
              <a:t>l</a:t>
            </a:r>
            <a:r>
              <a:rPr sz="2400" b="1" spc="-10" dirty="0">
                <a:solidFill>
                  <a:srgbClr val="006666"/>
                </a:solidFill>
                <a:latin typeface="Arial" panose="020B0604020202020204" pitchFamily="34" charset="0"/>
                <a:cs typeface="Arial" panose="020B0604020202020204" pitchFamily="34" charset="0"/>
              </a:rPr>
              <a:t>i</a:t>
            </a:r>
            <a:r>
              <a:rPr sz="2400" b="1" spc="-5" dirty="0">
                <a:solidFill>
                  <a:srgbClr val="006666"/>
                </a:solidFill>
                <a:latin typeface="Arial" panose="020B0604020202020204" pitchFamily="34" charset="0"/>
                <a:cs typeface="Arial" panose="020B0604020202020204" pitchFamily="34" charset="0"/>
              </a:rPr>
              <a:t> </a:t>
            </a:r>
            <a:r>
              <a:rPr sz="2400" b="1" spc="0" dirty="0">
                <a:solidFill>
                  <a:srgbClr val="006666"/>
                </a:solidFill>
                <a:latin typeface="Arial" panose="020B0604020202020204" pitchFamily="34" charset="0"/>
                <a:cs typeface="Arial" panose="020B0604020202020204" pitchFamily="34" charset="0"/>
              </a:rPr>
              <a:t>è </a:t>
            </a:r>
            <a:r>
              <a:rPr sz="2400" b="1" spc="-30" dirty="0" err="1">
                <a:solidFill>
                  <a:srgbClr val="006666"/>
                </a:solidFill>
                <a:latin typeface="Arial" panose="020B0604020202020204" pitchFamily="34" charset="0"/>
                <a:cs typeface="Arial" panose="020B0604020202020204" pitchFamily="34" charset="0"/>
              </a:rPr>
              <a:t>s</a:t>
            </a:r>
            <a:r>
              <a:rPr sz="2400" b="1" spc="-20" dirty="0" err="1">
                <a:solidFill>
                  <a:srgbClr val="006666"/>
                </a:solidFill>
                <a:latin typeface="Arial" panose="020B0604020202020204" pitchFamily="34" charset="0"/>
                <a:cs typeface="Arial" panose="020B0604020202020204" pitchFamily="34" charset="0"/>
              </a:rPr>
              <a:t>c</a:t>
            </a:r>
            <a:r>
              <a:rPr sz="2400" b="1" spc="0" dirty="0" err="1">
                <a:solidFill>
                  <a:srgbClr val="006666"/>
                </a:solidFill>
                <a:latin typeface="Arial" panose="020B0604020202020204" pitchFamily="34" charset="0"/>
                <a:cs typeface="Arial" panose="020B0604020202020204" pitchFamily="34" charset="0"/>
              </a:rPr>
              <a:t>e</a:t>
            </a:r>
            <a:r>
              <a:rPr sz="2400" b="1" spc="-15" dirty="0" err="1">
                <a:solidFill>
                  <a:srgbClr val="006666"/>
                </a:solidFill>
                <a:latin typeface="Arial" panose="020B0604020202020204" pitchFamily="34" charset="0"/>
                <a:cs typeface="Arial" panose="020B0604020202020204" pitchFamily="34" charset="0"/>
              </a:rPr>
              <a:t>s</a:t>
            </a:r>
            <a:r>
              <a:rPr sz="2400" b="1" spc="-20" dirty="0" err="1">
                <a:solidFill>
                  <a:srgbClr val="006666"/>
                </a:solidFill>
                <a:latin typeface="Arial" panose="020B0604020202020204" pitchFamily="34" charset="0"/>
                <a:cs typeface="Arial" panose="020B0604020202020204" pitchFamily="34" charset="0"/>
              </a:rPr>
              <a:t>a</a:t>
            </a:r>
            <a:r>
              <a:rPr sz="2400" b="1" spc="-10" dirty="0">
                <a:solidFill>
                  <a:srgbClr val="006666"/>
                </a:solidFill>
                <a:latin typeface="Arial" panose="020B0604020202020204" pitchFamily="34" charset="0"/>
                <a:cs typeface="Arial" panose="020B0604020202020204" pitchFamily="34" charset="0"/>
              </a:rPr>
              <a:t> </a:t>
            </a:r>
            <a:r>
              <a:rPr sz="2400" b="1" spc="-15" dirty="0">
                <a:solidFill>
                  <a:srgbClr val="006666"/>
                </a:solidFill>
                <a:latin typeface="Arial" panose="020B0604020202020204" pitchFamily="34" charset="0"/>
                <a:cs typeface="Arial" panose="020B0604020202020204" pitchFamily="34" charset="0"/>
              </a:rPr>
              <a:t>s</a:t>
            </a:r>
            <a:r>
              <a:rPr sz="2400" b="1" spc="-35" dirty="0">
                <a:solidFill>
                  <a:srgbClr val="006666"/>
                </a:solidFill>
                <a:latin typeface="Arial" panose="020B0604020202020204" pitchFamily="34" charset="0"/>
                <a:cs typeface="Arial" panose="020B0604020202020204" pitchFamily="34" charset="0"/>
              </a:rPr>
              <a:t>o</a:t>
            </a:r>
            <a:r>
              <a:rPr sz="2400" b="1" spc="-15" dirty="0">
                <a:solidFill>
                  <a:srgbClr val="006666"/>
                </a:solidFill>
                <a:latin typeface="Arial" panose="020B0604020202020204" pitchFamily="34" charset="0"/>
                <a:cs typeface="Arial" panose="020B0604020202020204" pitchFamily="34" charset="0"/>
              </a:rPr>
              <a:t>l</a:t>
            </a:r>
            <a:r>
              <a:rPr sz="2400" b="1" spc="-20" dirty="0">
                <a:solidFill>
                  <a:srgbClr val="006666"/>
                </a:solidFill>
                <a:latin typeface="Arial" panose="020B0604020202020204" pitchFamily="34" charset="0"/>
                <a:cs typeface="Arial" panose="020B0604020202020204" pitchFamily="34" charset="0"/>
              </a:rPr>
              <a:t>o</a:t>
            </a:r>
            <a:r>
              <a:rPr lang="it-IT" sz="2400" b="1" spc="-20" dirty="0">
                <a:solidFill>
                  <a:srgbClr val="006666"/>
                </a:solidFill>
                <a:latin typeface="Arial" panose="020B0604020202020204" pitchFamily="34" charset="0"/>
                <a:cs typeface="Arial" panose="020B0604020202020204" pitchFamily="34" charset="0"/>
              </a:rPr>
              <a:t> </a:t>
            </a:r>
            <a:r>
              <a:rPr lang="it-IT" sz="2400" b="1" spc="-30" dirty="0">
                <a:solidFill>
                  <a:srgbClr val="006666"/>
                </a:solidFill>
                <a:latin typeface="Arial" panose="020B0604020202020204" pitchFamily="34" charset="0"/>
                <a:cs typeface="Arial" panose="020B0604020202020204" pitchFamily="34" charset="0"/>
              </a:rPr>
              <a:t>d</a:t>
            </a:r>
            <a:r>
              <a:rPr lang="it-IT" sz="2400" b="1" spc="-35" dirty="0">
                <a:solidFill>
                  <a:srgbClr val="006666"/>
                </a:solidFill>
                <a:latin typeface="Arial" panose="020B0604020202020204" pitchFamily="34" charset="0"/>
                <a:cs typeface="Arial" panose="020B0604020202020204" pitchFamily="34" charset="0"/>
              </a:rPr>
              <a:t>a</a:t>
            </a:r>
            <a:r>
              <a:rPr lang="it-IT" sz="2400" b="1" spc="-10" dirty="0">
                <a:solidFill>
                  <a:srgbClr val="006666"/>
                </a:solidFill>
                <a:latin typeface="Arial" panose="020B0604020202020204" pitchFamily="34" charset="0"/>
                <a:cs typeface="Arial" panose="020B0604020202020204" pitchFamily="34" charset="0"/>
              </a:rPr>
              <a:t>l</a:t>
            </a:r>
            <a:r>
              <a:rPr lang="it-IT" sz="2400" b="1" spc="-5" dirty="0">
                <a:solidFill>
                  <a:srgbClr val="006666"/>
                </a:solidFill>
                <a:latin typeface="Arial" panose="020B0604020202020204" pitchFamily="34" charset="0"/>
                <a:cs typeface="Arial" panose="020B0604020202020204" pitchFamily="34" charset="0"/>
              </a:rPr>
              <a:t> </a:t>
            </a:r>
            <a:r>
              <a:rPr lang="it-IT" sz="2400" b="1" spc="0" dirty="0">
                <a:solidFill>
                  <a:srgbClr val="006666"/>
                </a:solidFill>
                <a:latin typeface="Arial" panose="020B0604020202020204" pitchFamily="34" charset="0"/>
                <a:cs typeface="Arial" panose="020B0604020202020204" pitchFamily="34" charset="0"/>
              </a:rPr>
              <a:t>9</a:t>
            </a:r>
            <a:r>
              <a:rPr lang="it-IT" sz="2400" b="1" spc="-15" dirty="0">
                <a:solidFill>
                  <a:srgbClr val="006666"/>
                </a:solidFill>
                <a:latin typeface="Arial" panose="020B0604020202020204" pitchFamily="34" charset="0"/>
                <a:cs typeface="Arial" panose="020B0604020202020204" pitchFamily="34" charset="0"/>
              </a:rPr>
              <a:t>4 </a:t>
            </a:r>
            <a:r>
              <a:rPr lang="it-IT" sz="2400" b="1" spc="-35" dirty="0">
                <a:solidFill>
                  <a:srgbClr val="006666"/>
                </a:solidFill>
                <a:latin typeface="Arial" panose="020B0604020202020204" pitchFamily="34" charset="0"/>
                <a:cs typeface="Arial" panose="020B0604020202020204" pitchFamily="34" charset="0"/>
              </a:rPr>
              <a:t>a</a:t>
            </a:r>
            <a:r>
              <a:rPr lang="it-IT" sz="2400" b="1" spc="-10" dirty="0">
                <a:solidFill>
                  <a:srgbClr val="006666"/>
                </a:solidFill>
                <a:latin typeface="Arial" panose="020B0604020202020204" pitchFamily="34" charset="0"/>
                <a:cs typeface="Arial" panose="020B0604020202020204" pitchFamily="34" charset="0"/>
              </a:rPr>
              <a:t>l</a:t>
            </a:r>
            <a:r>
              <a:rPr lang="it-IT" sz="2400" b="1" spc="-15" dirty="0">
                <a:solidFill>
                  <a:srgbClr val="006666"/>
                </a:solidFill>
                <a:latin typeface="Arial" panose="020B0604020202020204" pitchFamily="34" charset="0"/>
                <a:cs typeface="Arial" panose="020B0604020202020204" pitchFamily="34" charset="0"/>
              </a:rPr>
              <a:t>l</a:t>
            </a:r>
            <a:r>
              <a:rPr lang="it-IT" sz="2400" b="1" spc="-10" dirty="0">
                <a:solidFill>
                  <a:srgbClr val="006666"/>
                </a:solidFill>
                <a:latin typeface="Arial" panose="020B0604020202020204" pitchFamily="34" charset="0"/>
                <a:cs typeface="Arial" panose="020B0604020202020204" pitchFamily="34" charset="0"/>
              </a:rPr>
              <a:t>’</a:t>
            </a:r>
            <a:r>
              <a:rPr lang="it-IT" sz="2400" b="1" spc="-15" dirty="0">
                <a:solidFill>
                  <a:srgbClr val="006666"/>
                </a:solidFill>
                <a:latin typeface="Arial" panose="020B0604020202020204" pitchFamily="34" charset="0"/>
                <a:cs typeface="Arial" panose="020B0604020202020204" pitchFamily="34" charset="0"/>
              </a:rPr>
              <a:t>82</a:t>
            </a:r>
            <a:r>
              <a:rPr lang="it-IT" sz="2400" b="1" spc="0" dirty="0">
                <a:solidFill>
                  <a:srgbClr val="006666"/>
                </a:solidFill>
                <a:latin typeface="Arial" panose="020B0604020202020204" pitchFamily="34" charset="0"/>
                <a:cs typeface="Arial" panose="020B0604020202020204" pitchFamily="34" charset="0"/>
              </a:rPr>
              <a:t>%</a:t>
            </a:r>
            <a:endParaRPr lang="it-IT" sz="2400" b="1" dirty="0">
              <a:solidFill>
                <a:srgbClr val="006666"/>
              </a:solidFill>
              <a:latin typeface="Arial" panose="020B0604020202020204" pitchFamily="34" charset="0"/>
              <a:cs typeface="Arial" panose="020B0604020202020204" pitchFamily="34" charset="0"/>
            </a:endParaRPr>
          </a:p>
          <a:p>
            <a:pPr marL="12700" marR="12700" algn="just">
              <a:lnSpc>
                <a:spcPct val="120000"/>
              </a:lnSpc>
              <a:spcAft>
                <a:spcPts val="600"/>
              </a:spcAft>
            </a:pPr>
            <a:r>
              <a:rPr lang="it-IT" sz="2400" b="1" spc="-5" dirty="0">
                <a:solidFill>
                  <a:srgbClr val="006666"/>
                </a:solidFill>
                <a:latin typeface="Arial" panose="020B0604020202020204" pitchFamily="34" charset="0"/>
                <a:cs typeface="Arial" panose="020B0604020202020204" pitchFamily="34" charset="0"/>
              </a:rPr>
              <a:t>L</a:t>
            </a:r>
            <a:r>
              <a:rPr lang="it-IT" sz="2400" b="1" spc="-15" dirty="0">
                <a:solidFill>
                  <a:srgbClr val="006666"/>
                </a:solidFill>
                <a:latin typeface="Arial" panose="020B0604020202020204" pitchFamily="34" charset="0"/>
                <a:cs typeface="Arial" panose="020B0604020202020204" pitchFamily="34" charset="0"/>
              </a:rPr>
              <a:t>’</a:t>
            </a:r>
            <a:r>
              <a:rPr lang="it-IT" sz="2400" b="1" spc="-20" dirty="0">
                <a:solidFill>
                  <a:srgbClr val="006666"/>
                </a:solidFill>
                <a:latin typeface="Arial" panose="020B0604020202020204" pitchFamily="34" charset="0"/>
                <a:cs typeface="Arial" panose="020B0604020202020204" pitchFamily="34" charset="0"/>
              </a:rPr>
              <a:t>a</a:t>
            </a:r>
            <a:r>
              <a:rPr lang="it-IT" sz="2400" b="1" spc="-30" dirty="0">
                <a:solidFill>
                  <a:srgbClr val="006666"/>
                </a:solidFill>
                <a:latin typeface="Arial" panose="020B0604020202020204" pitchFamily="34" charset="0"/>
                <a:cs typeface="Arial" panose="020B0604020202020204" pitchFamily="34" charset="0"/>
              </a:rPr>
              <a:t>u</a:t>
            </a:r>
            <a:r>
              <a:rPr lang="it-IT" sz="2400" b="1" spc="0" dirty="0">
                <a:solidFill>
                  <a:srgbClr val="006666"/>
                </a:solidFill>
                <a:latin typeface="Arial" panose="020B0604020202020204" pitchFamily="34" charset="0"/>
                <a:cs typeface="Arial" panose="020B0604020202020204" pitchFamily="34" charset="0"/>
              </a:rPr>
              <a:t>m</a:t>
            </a:r>
            <a:r>
              <a:rPr lang="it-IT" sz="2400" b="1" spc="-10" dirty="0">
                <a:solidFill>
                  <a:srgbClr val="006666"/>
                </a:solidFill>
                <a:latin typeface="Arial" panose="020B0604020202020204" pitchFamily="34" charset="0"/>
                <a:cs typeface="Arial" panose="020B0604020202020204" pitchFamily="34" charset="0"/>
              </a:rPr>
              <a:t>e</a:t>
            </a:r>
            <a:r>
              <a:rPr lang="it-IT" sz="2400" b="1" spc="-15" dirty="0">
                <a:solidFill>
                  <a:srgbClr val="006666"/>
                </a:solidFill>
                <a:latin typeface="Arial" panose="020B0604020202020204" pitchFamily="34" charset="0"/>
                <a:cs typeface="Arial" panose="020B0604020202020204" pitchFamily="34" charset="0"/>
              </a:rPr>
              <a:t>nto</a:t>
            </a:r>
            <a:r>
              <a:rPr lang="it-IT" sz="2400" b="1" spc="-10" dirty="0">
                <a:solidFill>
                  <a:srgbClr val="006666"/>
                </a:solidFill>
                <a:latin typeface="Arial" panose="020B0604020202020204" pitchFamily="34" charset="0"/>
                <a:cs typeface="Arial" panose="020B0604020202020204" pitchFamily="34" charset="0"/>
              </a:rPr>
              <a:t> </a:t>
            </a:r>
            <a:r>
              <a:rPr lang="it-IT" sz="2400" b="1" spc="-30" dirty="0">
                <a:solidFill>
                  <a:srgbClr val="006666"/>
                </a:solidFill>
                <a:latin typeface="Arial" panose="020B0604020202020204" pitchFamily="34" charset="0"/>
                <a:cs typeface="Arial" panose="020B0604020202020204" pitchFamily="34" charset="0"/>
              </a:rPr>
              <a:t>d</a:t>
            </a:r>
            <a:r>
              <a:rPr lang="it-IT" sz="2400" b="1" spc="0" dirty="0">
                <a:solidFill>
                  <a:srgbClr val="006666"/>
                </a:solidFill>
                <a:latin typeface="Arial" panose="020B0604020202020204" pitchFamily="34" charset="0"/>
                <a:cs typeface="Arial" panose="020B0604020202020204" pitchFamily="34" charset="0"/>
              </a:rPr>
              <a:t>e</a:t>
            </a:r>
            <a:r>
              <a:rPr lang="it-IT" sz="2400" b="1" spc="-10" dirty="0">
                <a:solidFill>
                  <a:srgbClr val="006666"/>
                </a:solidFill>
                <a:latin typeface="Arial" panose="020B0604020202020204" pitchFamily="34" charset="0"/>
                <a:cs typeface="Arial" panose="020B0604020202020204" pitchFamily="34" charset="0"/>
              </a:rPr>
              <a:t>ll</a:t>
            </a:r>
            <a:r>
              <a:rPr lang="it-IT" sz="2400" b="1" spc="-15" dirty="0">
                <a:solidFill>
                  <a:srgbClr val="006666"/>
                </a:solidFill>
                <a:latin typeface="Arial" panose="020B0604020202020204" pitchFamily="34" charset="0"/>
                <a:cs typeface="Arial" panose="020B0604020202020204" pitchFamily="34" charset="0"/>
              </a:rPr>
              <a:t>’</a:t>
            </a:r>
            <a:r>
              <a:rPr lang="it-IT" sz="2400" b="1" spc="-20" dirty="0">
                <a:solidFill>
                  <a:srgbClr val="006666"/>
                </a:solidFill>
                <a:latin typeface="Arial" panose="020B0604020202020204" pitchFamily="34" charset="0"/>
                <a:cs typeface="Arial" panose="020B0604020202020204" pitchFamily="34" charset="0"/>
              </a:rPr>
              <a:t>u</a:t>
            </a:r>
            <a:r>
              <a:rPr lang="it-IT" sz="2400" b="1" spc="-30" dirty="0">
                <a:solidFill>
                  <a:srgbClr val="006666"/>
                </a:solidFill>
                <a:latin typeface="Arial" panose="020B0604020202020204" pitchFamily="34" charset="0"/>
                <a:cs typeface="Arial" panose="020B0604020202020204" pitchFamily="34" charset="0"/>
              </a:rPr>
              <a:t>s</a:t>
            </a:r>
            <a:r>
              <a:rPr lang="it-IT" sz="2400" b="1" spc="-20" dirty="0">
                <a:solidFill>
                  <a:srgbClr val="006666"/>
                </a:solidFill>
                <a:latin typeface="Arial" panose="020B0604020202020204" pitchFamily="34" charset="0"/>
                <a:cs typeface="Arial" panose="020B0604020202020204" pitchFamily="34" charset="0"/>
              </a:rPr>
              <a:t>o</a:t>
            </a:r>
            <a:r>
              <a:rPr lang="it-IT" sz="2400" b="1" spc="-10" dirty="0">
                <a:solidFill>
                  <a:srgbClr val="006666"/>
                </a:solidFill>
                <a:latin typeface="Arial" panose="020B0604020202020204" pitchFamily="34" charset="0"/>
                <a:cs typeface="Arial" panose="020B0604020202020204" pitchFamily="34" charset="0"/>
              </a:rPr>
              <a:t> </a:t>
            </a:r>
            <a:r>
              <a:rPr lang="it-IT" sz="2400" b="1" spc="-30" dirty="0">
                <a:solidFill>
                  <a:srgbClr val="006666"/>
                </a:solidFill>
                <a:latin typeface="Arial" panose="020B0604020202020204" pitchFamily="34" charset="0"/>
                <a:cs typeface="Arial" panose="020B0604020202020204" pitchFamily="34" charset="0"/>
              </a:rPr>
              <a:t>d</a:t>
            </a:r>
            <a:r>
              <a:rPr lang="it-IT" sz="2400" b="1" spc="-10" dirty="0">
                <a:solidFill>
                  <a:srgbClr val="006666"/>
                </a:solidFill>
                <a:latin typeface="Arial" panose="020B0604020202020204" pitchFamily="34" charset="0"/>
                <a:cs typeface="Arial" panose="020B0604020202020204" pitchFamily="34" charset="0"/>
              </a:rPr>
              <a:t>i e</a:t>
            </a:r>
            <a:r>
              <a:rPr lang="it-IT" sz="2400" b="1" spc="-5" dirty="0">
                <a:solidFill>
                  <a:srgbClr val="006666"/>
                </a:solidFill>
                <a:latin typeface="Arial" panose="020B0604020202020204" pitchFamily="34" charset="0"/>
                <a:cs typeface="Arial" panose="020B0604020202020204" pitchFamily="34" charset="0"/>
              </a:rPr>
              <a:t>n</a:t>
            </a:r>
            <a:r>
              <a:rPr lang="it-IT" sz="2400" b="1" spc="0" dirty="0">
                <a:solidFill>
                  <a:srgbClr val="006666"/>
                </a:solidFill>
                <a:latin typeface="Arial" panose="020B0604020202020204" pitchFamily="34" charset="0"/>
                <a:cs typeface="Arial" panose="020B0604020202020204" pitchFamily="34" charset="0"/>
              </a:rPr>
              <a:t>e</a:t>
            </a:r>
            <a:r>
              <a:rPr lang="it-IT" sz="2400" b="1" spc="-50" dirty="0">
                <a:solidFill>
                  <a:srgbClr val="006666"/>
                </a:solidFill>
                <a:latin typeface="Arial" panose="020B0604020202020204" pitchFamily="34" charset="0"/>
                <a:cs typeface="Arial" panose="020B0604020202020204" pitchFamily="34" charset="0"/>
              </a:rPr>
              <a:t>r</a:t>
            </a:r>
            <a:r>
              <a:rPr lang="it-IT" sz="2400" b="1" spc="-30" dirty="0">
                <a:solidFill>
                  <a:srgbClr val="006666"/>
                </a:solidFill>
                <a:latin typeface="Arial" panose="020B0604020202020204" pitchFamily="34" charset="0"/>
                <a:cs typeface="Arial" panose="020B0604020202020204" pitchFamily="34" charset="0"/>
              </a:rPr>
              <a:t>g</a:t>
            </a:r>
            <a:r>
              <a:rPr lang="it-IT" sz="2400" b="1" spc="-15" dirty="0">
                <a:solidFill>
                  <a:srgbClr val="006666"/>
                </a:solidFill>
                <a:latin typeface="Arial" panose="020B0604020202020204" pitchFamily="34" charset="0"/>
                <a:cs typeface="Arial" panose="020B0604020202020204" pitchFamily="34" charset="0"/>
              </a:rPr>
              <a:t>ia</a:t>
            </a:r>
            <a:r>
              <a:rPr lang="it-IT" sz="2400" b="1" spc="-10" dirty="0">
                <a:solidFill>
                  <a:srgbClr val="006666"/>
                </a:solidFill>
                <a:latin typeface="Arial" panose="020B0604020202020204" pitchFamily="34" charset="0"/>
                <a:cs typeface="Arial" panose="020B0604020202020204" pitchFamily="34" charset="0"/>
              </a:rPr>
              <a:t> </a:t>
            </a:r>
            <a:r>
              <a:rPr lang="it-IT" sz="2400" b="1" spc="-25" dirty="0">
                <a:solidFill>
                  <a:srgbClr val="006666"/>
                </a:solidFill>
                <a:latin typeface="Arial" panose="020B0604020202020204" pitchFamily="34" charset="0"/>
                <a:cs typeface="Arial" panose="020B0604020202020204" pitchFamily="34" charset="0"/>
              </a:rPr>
              <a:t>n</a:t>
            </a:r>
            <a:r>
              <a:rPr lang="it-IT" sz="2400" b="1" spc="0" dirty="0">
                <a:solidFill>
                  <a:srgbClr val="006666"/>
                </a:solidFill>
                <a:latin typeface="Arial" panose="020B0604020202020204" pitchFamily="34" charset="0"/>
                <a:cs typeface="Arial" panose="020B0604020202020204" pitchFamily="34" charset="0"/>
              </a:rPr>
              <a:t>el</a:t>
            </a:r>
            <a:r>
              <a:rPr lang="it-IT" sz="2400" b="1" spc="-15" dirty="0">
                <a:solidFill>
                  <a:srgbClr val="006666"/>
                </a:solidFill>
                <a:latin typeface="Arial" panose="020B0604020202020204" pitchFamily="34" charset="0"/>
                <a:cs typeface="Arial" panose="020B0604020202020204" pitchFamily="34" charset="0"/>
              </a:rPr>
              <a:t> </a:t>
            </a:r>
            <a:r>
              <a:rPr lang="it-IT" sz="2400" b="1" spc="0" dirty="0">
                <a:solidFill>
                  <a:srgbClr val="006666"/>
                </a:solidFill>
                <a:latin typeface="Arial" panose="020B0604020202020204" pitchFamily="34" charset="0"/>
                <a:cs typeface="Arial" panose="020B0604020202020204" pitchFamily="34" charset="0"/>
              </a:rPr>
              <a:t>2</a:t>
            </a:r>
            <a:r>
              <a:rPr lang="it-IT" sz="2400" b="1" spc="-15" dirty="0">
                <a:solidFill>
                  <a:srgbClr val="006666"/>
                </a:solidFill>
                <a:latin typeface="Arial" panose="020B0604020202020204" pitchFamily="34" charset="0"/>
                <a:cs typeface="Arial" panose="020B0604020202020204" pitchFamily="34" charset="0"/>
              </a:rPr>
              <a:t>0</a:t>
            </a:r>
            <a:r>
              <a:rPr lang="it-IT" sz="2400" b="1" spc="0" dirty="0">
                <a:solidFill>
                  <a:srgbClr val="006666"/>
                </a:solidFill>
                <a:latin typeface="Arial" panose="020B0604020202020204" pitchFamily="34" charset="0"/>
                <a:cs typeface="Arial" panose="020B0604020202020204" pitchFamily="34" charset="0"/>
              </a:rPr>
              <a:t>18</a:t>
            </a:r>
            <a:r>
              <a:rPr lang="it-IT" sz="2400" b="1" spc="-20" dirty="0">
                <a:solidFill>
                  <a:srgbClr val="006666"/>
                </a:solidFill>
                <a:latin typeface="Arial" panose="020B0604020202020204" pitchFamily="34" charset="0"/>
                <a:cs typeface="Arial" panose="020B0604020202020204" pitchFamily="34" charset="0"/>
              </a:rPr>
              <a:t> </a:t>
            </a:r>
            <a:r>
              <a:rPr lang="it-IT" sz="2400" b="1" spc="0" dirty="0">
                <a:solidFill>
                  <a:srgbClr val="006666"/>
                </a:solidFill>
                <a:latin typeface="Arial" panose="020B0604020202020204" pitchFamily="34" charset="0"/>
                <a:cs typeface="Arial" panose="020B0604020202020204" pitchFamily="34" charset="0"/>
              </a:rPr>
              <a:t>è</a:t>
            </a:r>
            <a:r>
              <a:rPr lang="it-IT" sz="2400" b="1" spc="-10" dirty="0">
                <a:solidFill>
                  <a:srgbClr val="006666"/>
                </a:solidFill>
                <a:latin typeface="Arial" panose="020B0604020202020204" pitchFamily="34" charset="0"/>
                <a:cs typeface="Arial" panose="020B0604020202020204" pitchFamily="34" charset="0"/>
              </a:rPr>
              <a:t> </a:t>
            </a:r>
            <a:r>
              <a:rPr lang="it-IT" sz="2400" b="1" spc="-15" dirty="0">
                <a:solidFill>
                  <a:srgbClr val="006666"/>
                </a:solidFill>
                <a:latin typeface="Arial" panose="020B0604020202020204" pitchFamily="34" charset="0"/>
                <a:cs typeface="Arial" panose="020B0604020202020204" pitchFamily="34" charset="0"/>
              </a:rPr>
              <a:t>st</a:t>
            </a:r>
            <a:r>
              <a:rPr lang="it-IT" sz="2400" b="1" spc="-35" dirty="0">
                <a:solidFill>
                  <a:srgbClr val="006666"/>
                </a:solidFill>
                <a:latin typeface="Arial" panose="020B0604020202020204" pitchFamily="34" charset="0"/>
                <a:cs typeface="Arial" panose="020B0604020202020204" pitchFamily="34" charset="0"/>
              </a:rPr>
              <a:t>a</a:t>
            </a:r>
            <a:r>
              <a:rPr lang="it-IT" sz="2400" b="1" spc="5" dirty="0">
                <a:solidFill>
                  <a:srgbClr val="006666"/>
                </a:solidFill>
                <a:latin typeface="Arial" panose="020B0604020202020204" pitchFamily="34" charset="0"/>
                <a:cs typeface="Arial" panose="020B0604020202020204" pitchFamily="34" charset="0"/>
              </a:rPr>
              <a:t>t</a:t>
            </a:r>
            <a:r>
              <a:rPr lang="it-IT" sz="2400" b="1" spc="-20" dirty="0">
                <a:solidFill>
                  <a:srgbClr val="006666"/>
                </a:solidFill>
                <a:latin typeface="Arial" panose="020B0604020202020204" pitchFamily="34" charset="0"/>
                <a:cs typeface="Arial" panose="020B0604020202020204" pitchFamily="34" charset="0"/>
              </a:rPr>
              <a:t>o</a:t>
            </a:r>
            <a:r>
              <a:rPr lang="it-IT" sz="2400" b="1" spc="-10" dirty="0">
                <a:solidFill>
                  <a:srgbClr val="006666"/>
                </a:solidFill>
                <a:latin typeface="Arial" panose="020B0604020202020204" pitchFamily="34" charset="0"/>
                <a:cs typeface="Arial" panose="020B0604020202020204" pitchFamily="34" charset="0"/>
              </a:rPr>
              <a:t> </a:t>
            </a:r>
            <a:r>
              <a:rPr lang="it-IT" sz="2400" b="1" spc="-35" dirty="0">
                <a:solidFill>
                  <a:srgbClr val="006666"/>
                </a:solidFill>
                <a:latin typeface="Arial" panose="020B0604020202020204" pitchFamily="34" charset="0"/>
                <a:cs typeface="Arial" panose="020B0604020202020204" pitchFamily="34" charset="0"/>
              </a:rPr>
              <a:t>a</a:t>
            </a:r>
            <a:r>
              <a:rPr lang="it-IT" sz="2400" b="1" spc="-20" dirty="0">
                <a:solidFill>
                  <a:srgbClr val="006666"/>
                </a:solidFill>
                <a:latin typeface="Arial" panose="020B0604020202020204" pitchFamily="34" charset="0"/>
                <a:cs typeface="Arial" panose="020B0604020202020204" pitchFamily="34" charset="0"/>
              </a:rPr>
              <a:t>nc</a:t>
            </a:r>
            <a:r>
              <a:rPr lang="it-IT" sz="2400" b="1" spc="-30" dirty="0">
                <a:solidFill>
                  <a:srgbClr val="006666"/>
                </a:solidFill>
                <a:latin typeface="Arial" panose="020B0604020202020204" pitchFamily="34" charset="0"/>
                <a:cs typeface="Arial" panose="020B0604020202020204" pitchFamily="34" charset="0"/>
              </a:rPr>
              <a:t>o</a:t>
            </a:r>
            <a:r>
              <a:rPr lang="it-IT" sz="2400" b="1" spc="-15" dirty="0">
                <a:solidFill>
                  <a:srgbClr val="006666"/>
                </a:solidFill>
                <a:latin typeface="Arial" panose="020B0604020202020204" pitchFamily="34" charset="0"/>
                <a:cs typeface="Arial" panose="020B0604020202020204" pitchFamily="34" charset="0"/>
              </a:rPr>
              <a:t>ra</a:t>
            </a:r>
            <a:r>
              <a:rPr lang="it-IT" sz="2400" b="1" spc="-10" dirty="0">
                <a:solidFill>
                  <a:srgbClr val="006666"/>
                </a:solidFill>
                <a:latin typeface="Arial" panose="020B0604020202020204" pitchFamily="34" charset="0"/>
                <a:cs typeface="Arial" panose="020B0604020202020204" pitchFamily="34" charset="0"/>
              </a:rPr>
              <a:t> </a:t>
            </a:r>
            <a:r>
              <a:rPr lang="it-IT" sz="2400" b="1" spc="-30" dirty="0">
                <a:solidFill>
                  <a:srgbClr val="006666"/>
                </a:solidFill>
                <a:latin typeface="Arial" panose="020B0604020202020204" pitchFamily="34" charset="0"/>
                <a:cs typeface="Arial" panose="020B0604020202020204" pitchFamily="34" charset="0"/>
              </a:rPr>
              <a:t>s</a:t>
            </a:r>
            <a:r>
              <a:rPr lang="it-IT" sz="2400" b="1" spc="-20" dirty="0">
                <a:solidFill>
                  <a:srgbClr val="006666"/>
                </a:solidFill>
                <a:latin typeface="Arial" panose="020B0604020202020204" pitchFamily="34" charset="0"/>
                <a:cs typeface="Arial" panose="020B0604020202020204" pitchFamily="34" charset="0"/>
              </a:rPr>
              <a:t>o</a:t>
            </a:r>
            <a:r>
              <a:rPr lang="it-IT" sz="2400" b="1" spc="-30" dirty="0">
                <a:solidFill>
                  <a:srgbClr val="006666"/>
                </a:solidFill>
                <a:latin typeface="Arial" panose="020B0604020202020204" pitchFamily="34" charset="0"/>
                <a:cs typeface="Arial" panose="020B0604020202020204" pitchFamily="34" charset="0"/>
              </a:rPr>
              <a:t>d</a:t>
            </a:r>
            <a:r>
              <a:rPr lang="it-IT" sz="2400" b="1" spc="-20" dirty="0">
                <a:solidFill>
                  <a:srgbClr val="006666"/>
                </a:solidFill>
                <a:latin typeface="Arial" panose="020B0604020202020204" pitchFamily="34" charset="0"/>
                <a:cs typeface="Arial" panose="020B0604020202020204" pitchFamily="34" charset="0"/>
              </a:rPr>
              <a:t>d</a:t>
            </a:r>
            <a:r>
              <a:rPr lang="it-IT" sz="2400" b="1" spc="-15" dirty="0">
                <a:solidFill>
                  <a:srgbClr val="006666"/>
                </a:solidFill>
                <a:latin typeface="Arial" panose="020B0604020202020204" pitchFamily="34" charset="0"/>
                <a:cs typeface="Arial" panose="020B0604020202020204" pitchFamily="34" charset="0"/>
              </a:rPr>
              <a:t>i</a:t>
            </a:r>
            <a:r>
              <a:rPr lang="it-IT" sz="2400" b="1" spc="0" dirty="0">
                <a:solidFill>
                  <a:srgbClr val="006666"/>
                </a:solidFill>
                <a:latin typeface="Arial" panose="020B0604020202020204" pitchFamily="34" charset="0"/>
                <a:cs typeface="Arial" panose="020B0604020202020204" pitchFamily="34" charset="0"/>
              </a:rPr>
              <a:t>s</a:t>
            </a:r>
            <a:r>
              <a:rPr lang="it-IT" sz="2400" b="1" spc="-15" dirty="0">
                <a:solidFill>
                  <a:srgbClr val="006666"/>
                </a:solidFill>
                <a:latin typeface="Arial" panose="020B0604020202020204" pitchFamily="34" charset="0"/>
                <a:cs typeface="Arial" panose="020B0604020202020204" pitchFamily="34" charset="0"/>
              </a:rPr>
              <a:t>fat</a:t>
            </a:r>
            <a:r>
              <a:rPr lang="it-IT" sz="2400" b="1" spc="-5" dirty="0">
                <a:solidFill>
                  <a:srgbClr val="006666"/>
                </a:solidFill>
                <a:latin typeface="Arial" panose="020B0604020202020204" pitchFamily="34" charset="0"/>
                <a:cs typeface="Arial" panose="020B0604020202020204" pitchFamily="34" charset="0"/>
              </a:rPr>
              <a:t>t</a:t>
            </a:r>
            <a:r>
              <a:rPr lang="it-IT" sz="2400" b="1" spc="-20" dirty="0">
                <a:solidFill>
                  <a:srgbClr val="006666"/>
                </a:solidFill>
                <a:latin typeface="Arial" panose="020B0604020202020204" pitchFamily="34" charset="0"/>
                <a:cs typeface="Arial" panose="020B0604020202020204" pitchFamily="34" charset="0"/>
              </a:rPr>
              <a:t>o</a:t>
            </a:r>
            <a:r>
              <a:rPr lang="it-IT" sz="2400" b="1" spc="-15" dirty="0">
                <a:solidFill>
                  <a:srgbClr val="006666"/>
                </a:solidFill>
                <a:latin typeface="Arial" panose="020B0604020202020204" pitchFamily="34" charset="0"/>
                <a:cs typeface="Arial" panose="020B0604020202020204" pitchFamily="34" charset="0"/>
              </a:rPr>
              <a:t> </a:t>
            </a:r>
            <a:r>
              <a:rPr lang="it-IT" sz="2400" b="1" spc="-20" dirty="0">
                <a:solidFill>
                  <a:srgbClr val="006666"/>
                </a:solidFill>
                <a:latin typeface="Arial" panose="020B0604020202020204" pitchFamily="34" charset="0"/>
                <a:cs typeface="Arial" panose="020B0604020202020204" pitchFamily="34" charset="0"/>
              </a:rPr>
              <a:t>p</a:t>
            </a:r>
            <a:r>
              <a:rPr lang="it-IT" sz="2400" b="1" spc="-10" dirty="0">
                <a:solidFill>
                  <a:srgbClr val="006666"/>
                </a:solidFill>
                <a:latin typeface="Arial" panose="020B0604020202020204" pitchFamily="34" charset="0"/>
                <a:cs typeface="Arial" panose="020B0604020202020204" pitchFamily="34" charset="0"/>
              </a:rPr>
              <a:t>e</a:t>
            </a:r>
            <a:r>
              <a:rPr lang="it-IT" sz="2400" b="1" spc="0" dirty="0">
                <a:solidFill>
                  <a:srgbClr val="006666"/>
                </a:solidFill>
                <a:latin typeface="Arial" panose="020B0604020202020204" pitchFamily="34" charset="0"/>
                <a:cs typeface="Arial" panose="020B0604020202020204" pitchFamily="34" charset="0"/>
              </a:rPr>
              <a:t>r </a:t>
            </a:r>
            <a:r>
              <a:rPr lang="it-IT" sz="2400" b="1" spc="-15" dirty="0">
                <a:solidFill>
                  <a:srgbClr val="006666"/>
                </a:solidFill>
                <a:latin typeface="Arial" panose="020B0604020202020204" pitchFamily="34" charset="0"/>
                <a:cs typeface="Arial" panose="020B0604020202020204" pitchFamily="34" charset="0"/>
              </a:rPr>
              <a:t>i</a:t>
            </a:r>
            <a:r>
              <a:rPr lang="it-IT" sz="2400" b="1" spc="-10" dirty="0">
                <a:solidFill>
                  <a:srgbClr val="006666"/>
                </a:solidFill>
                <a:latin typeface="Arial" panose="020B0604020202020204" pitchFamily="34" charset="0"/>
                <a:cs typeface="Arial" panose="020B0604020202020204" pitchFamily="34" charset="0"/>
              </a:rPr>
              <a:t>l </a:t>
            </a:r>
            <a:r>
              <a:rPr lang="it-IT" sz="2400" b="1" spc="-15" dirty="0">
                <a:solidFill>
                  <a:srgbClr val="006666"/>
                </a:solidFill>
                <a:latin typeface="Arial" panose="020B0604020202020204" pitchFamily="34" charset="0"/>
                <a:cs typeface="Arial" panose="020B0604020202020204" pitchFamily="34" charset="0"/>
              </a:rPr>
              <a:t>7</a:t>
            </a:r>
            <a:r>
              <a:rPr lang="it-IT" sz="2400" b="1" spc="0" dirty="0">
                <a:solidFill>
                  <a:srgbClr val="006666"/>
                </a:solidFill>
                <a:latin typeface="Arial" panose="020B0604020202020204" pitchFamily="34" charset="0"/>
                <a:cs typeface="Arial" panose="020B0604020202020204" pitchFamily="34" charset="0"/>
              </a:rPr>
              <a:t>1%</a:t>
            </a:r>
            <a:r>
              <a:rPr lang="it-IT" sz="2400" b="1" spc="-5" dirty="0">
                <a:solidFill>
                  <a:srgbClr val="006666"/>
                </a:solidFill>
                <a:latin typeface="Arial" panose="020B0604020202020204" pitchFamily="34" charset="0"/>
                <a:cs typeface="Arial" panose="020B0604020202020204" pitchFamily="34" charset="0"/>
              </a:rPr>
              <a:t> </a:t>
            </a:r>
            <a:r>
              <a:rPr lang="it-IT" sz="2400" b="1" spc="-30" dirty="0">
                <a:solidFill>
                  <a:srgbClr val="006666"/>
                </a:solidFill>
                <a:latin typeface="Arial" panose="020B0604020202020204" pitchFamily="34" charset="0"/>
                <a:cs typeface="Arial" panose="020B0604020202020204" pitchFamily="34" charset="0"/>
              </a:rPr>
              <a:t>c</a:t>
            </a:r>
            <a:r>
              <a:rPr lang="it-IT" sz="2400" b="1" spc="-20" dirty="0">
                <a:solidFill>
                  <a:srgbClr val="006666"/>
                </a:solidFill>
                <a:latin typeface="Arial" panose="020B0604020202020204" pitchFamily="34" charset="0"/>
                <a:cs typeface="Arial" panose="020B0604020202020204" pitchFamily="34" charset="0"/>
              </a:rPr>
              <a:t>on c</a:t>
            </a:r>
            <a:r>
              <a:rPr lang="it-IT" sz="2400" b="1" spc="-25" dirty="0">
                <a:solidFill>
                  <a:srgbClr val="006666"/>
                </a:solidFill>
                <a:latin typeface="Arial" panose="020B0604020202020204" pitchFamily="34" charset="0"/>
                <a:cs typeface="Arial" panose="020B0604020202020204" pitchFamily="34" charset="0"/>
              </a:rPr>
              <a:t>a</a:t>
            </a:r>
            <a:r>
              <a:rPr lang="it-IT" sz="2400" b="1" spc="-5" dirty="0">
                <a:solidFill>
                  <a:srgbClr val="006666"/>
                </a:solidFill>
                <a:latin typeface="Arial" panose="020B0604020202020204" pitchFamily="34" charset="0"/>
                <a:cs typeface="Arial" panose="020B0604020202020204" pitchFamily="34" charset="0"/>
              </a:rPr>
              <a:t>r</a:t>
            </a:r>
            <a:r>
              <a:rPr lang="it-IT" sz="2400" b="1" spc="0" dirty="0">
                <a:solidFill>
                  <a:srgbClr val="006666"/>
                </a:solidFill>
                <a:latin typeface="Arial" panose="020B0604020202020204" pitchFamily="34" charset="0"/>
                <a:cs typeface="Arial" panose="020B0604020202020204" pitchFamily="34" charset="0"/>
              </a:rPr>
              <a:t>b</a:t>
            </a:r>
            <a:r>
              <a:rPr lang="it-IT" sz="2400" b="1" spc="-10" dirty="0">
                <a:solidFill>
                  <a:srgbClr val="006666"/>
                </a:solidFill>
                <a:latin typeface="Arial" panose="020B0604020202020204" pitchFamily="34" charset="0"/>
                <a:cs typeface="Arial" panose="020B0604020202020204" pitchFamily="34" charset="0"/>
              </a:rPr>
              <a:t>o</a:t>
            </a:r>
            <a:r>
              <a:rPr lang="it-IT" sz="2400" b="1" spc="0" dirty="0">
                <a:solidFill>
                  <a:srgbClr val="006666"/>
                </a:solidFill>
                <a:latin typeface="Arial" panose="020B0604020202020204" pitchFamily="34" charset="0"/>
                <a:cs typeface="Arial" panose="020B0604020202020204" pitchFamily="34" charset="0"/>
              </a:rPr>
              <a:t>n</a:t>
            </a:r>
            <a:r>
              <a:rPr lang="it-IT" sz="2400" b="1" spc="-10" dirty="0">
                <a:solidFill>
                  <a:srgbClr val="006666"/>
                </a:solidFill>
                <a:latin typeface="Arial" panose="020B0604020202020204" pitchFamily="34" charset="0"/>
                <a:cs typeface="Arial" panose="020B0604020202020204" pitchFamily="34" charset="0"/>
              </a:rPr>
              <a:t>e e</a:t>
            </a:r>
            <a:r>
              <a:rPr lang="it-IT" sz="2400" b="1" spc="-15" dirty="0">
                <a:solidFill>
                  <a:srgbClr val="006666"/>
                </a:solidFill>
                <a:latin typeface="Arial" panose="020B0604020202020204" pitchFamily="34" charset="0"/>
                <a:cs typeface="Arial" panose="020B0604020202020204" pitchFamily="34" charset="0"/>
              </a:rPr>
              <a:t> </a:t>
            </a:r>
            <a:r>
              <a:rPr lang="it-IT" sz="2400" b="1" spc="0" dirty="0">
                <a:solidFill>
                  <a:srgbClr val="006666"/>
                </a:solidFill>
                <a:latin typeface="Arial" panose="020B0604020202020204" pitchFamily="34" charset="0"/>
                <a:cs typeface="Arial" panose="020B0604020202020204" pitchFamily="34" charset="0"/>
              </a:rPr>
              <a:t>p</a:t>
            </a:r>
            <a:r>
              <a:rPr lang="it-IT" sz="2400" b="1" spc="-10" dirty="0">
                <a:solidFill>
                  <a:srgbClr val="006666"/>
                </a:solidFill>
                <a:latin typeface="Arial" panose="020B0604020202020204" pitchFamily="34" charset="0"/>
                <a:cs typeface="Arial" panose="020B0604020202020204" pitchFamily="34" charset="0"/>
              </a:rPr>
              <a:t>e</a:t>
            </a:r>
            <a:r>
              <a:rPr lang="it-IT" sz="2400" b="1" spc="0" dirty="0">
                <a:solidFill>
                  <a:srgbClr val="006666"/>
                </a:solidFill>
                <a:latin typeface="Arial" panose="020B0604020202020204" pitchFamily="34" charset="0"/>
                <a:cs typeface="Arial" panose="020B0604020202020204" pitchFamily="34" charset="0"/>
              </a:rPr>
              <a:t>t</a:t>
            </a:r>
            <a:r>
              <a:rPr lang="it-IT" sz="2400" b="1" spc="-5" dirty="0">
                <a:solidFill>
                  <a:srgbClr val="006666"/>
                </a:solidFill>
                <a:latin typeface="Arial" panose="020B0604020202020204" pitchFamily="34" charset="0"/>
                <a:cs typeface="Arial" panose="020B0604020202020204" pitchFamily="34" charset="0"/>
              </a:rPr>
              <a:t>r</a:t>
            </a:r>
            <a:r>
              <a:rPr lang="it-IT" sz="2400" b="1" spc="-10" dirty="0">
                <a:solidFill>
                  <a:srgbClr val="006666"/>
                </a:solidFill>
                <a:latin typeface="Arial" panose="020B0604020202020204" pitchFamily="34" charset="0"/>
                <a:cs typeface="Arial" panose="020B0604020202020204" pitchFamily="34" charset="0"/>
              </a:rPr>
              <a:t>o</a:t>
            </a:r>
            <a:r>
              <a:rPr lang="it-IT" sz="2400" b="1" spc="-5" dirty="0">
                <a:solidFill>
                  <a:srgbClr val="006666"/>
                </a:solidFill>
                <a:latin typeface="Arial" panose="020B0604020202020204" pitchFamily="34" charset="0"/>
                <a:cs typeface="Arial" panose="020B0604020202020204" pitchFamily="34" charset="0"/>
              </a:rPr>
              <a:t>l</a:t>
            </a:r>
            <a:r>
              <a:rPr lang="it-IT" sz="2400" b="1" spc="0" dirty="0">
                <a:solidFill>
                  <a:srgbClr val="006666"/>
                </a:solidFill>
                <a:latin typeface="Arial" panose="020B0604020202020204" pitchFamily="34" charset="0"/>
                <a:cs typeface="Arial" panose="020B0604020202020204" pitchFamily="34" charset="0"/>
              </a:rPr>
              <a:t>io.</a:t>
            </a:r>
            <a:endParaRPr lang="it-IT" sz="2400" b="1" dirty="0">
              <a:solidFill>
                <a:srgbClr val="006666"/>
              </a:solidFill>
              <a:latin typeface="Arial" panose="020B0604020202020204" pitchFamily="34" charset="0"/>
              <a:cs typeface="Arial" panose="020B0604020202020204" pitchFamily="34" charset="0"/>
            </a:endParaRPr>
          </a:p>
          <a:p>
            <a:pPr marL="12700" marR="12700"/>
            <a:endParaRPr sz="2500" dirty="0">
              <a:latin typeface="DejaVu Sans"/>
              <a:cs typeface="DejaVu Sans"/>
            </a:endParaRPr>
          </a:p>
        </p:txBody>
      </p:sp>
      <p:sp>
        <p:nvSpPr>
          <p:cNvPr id="12" name="object 12"/>
          <p:cNvSpPr txBox="1"/>
          <p:nvPr/>
        </p:nvSpPr>
        <p:spPr>
          <a:xfrm>
            <a:off x="3161029" y="4495800"/>
            <a:ext cx="2586990" cy="394970"/>
          </a:xfrm>
          <a:prstGeom prst="rect">
            <a:avLst/>
          </a:prstGeom>
        </p:spPr>
        <p:txBody>
          <a:bodyPr vert="horz" wrap="square" lIns="0" tIns="0" rIns="0" bIns="0" rtlCol="0">
            <a:noAutofit/>
          </a:bodyPr>
          <a:lstStyle/>
          <a:p>
            <a:pPr marL="12700">
              <a:lnSpc>
                <a:spcPct val="100000"/>
              </a:lnSpc>
            </a:pPr>
            <a:endParaRPr sz="2500" dirty="0">
              <a:latin typeface="DejaVu Sans"/>
              <a:cs typeface="DejaVu Sans"/>
            </a:endParaRPr>
          </a:p>
        </p:txBody>
      </p:sp>
    </p:spTree>
    <p:extLst>
      <p:ext uri="{BB962C8B-B14F-4D97-AF65-F5344CB8AC3E}">
        <p14:creationId xmlns:p14="http://schemas.microsoft.com/office/powerpoint/2010/main" val="80453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411480" y="2709603"/>
            <a:ext cx="11369040" cy="3614998"/>
          </a:xfrm>
          <a:prstGeom prst="rect">
            <a:avLst/>
          </a:prstGeom>
        </p:spPr>
        <p:txBody>
          <a:bodyPr vert="horz" wrap="square" lIns="0" tIns="0" rIns="0" bIns="0" rtlCol="0">
            <a:noAutofit/>
          </a:bodyPr>
          <a:lstStyle/>
          <a:p>
            <a:pPr marL="12700" algn="just"/>
            <a:r>
              <a:rPr lang="it-IT" sz="2400" b="1" spc="-5" dirty="0">
                <a:solidFill>
                  <a:srgbClr val="006666"/>
                </a:solidFill>
                <a:latin typeface="Arial" panose="020B0604020202020204" pitchFamily="34" charset="0"/>
                <a:cs typeface="Arial" panose="020B0604020202020204" pitchFamily="34" charset="0"/>
              </a:rPr>
              <a:t>Il consumo di energia</a:t>
            </a:r>
          </a:p>
          <a:p>
            <a:pPr algn="just">
              <a:lnSpc>
                <a:spcPts val="650"/>
              </a:lnSpc>
              <a:spcBef>
                <a:spcPts val="20"/>
              </a:spcBef>
            </a:pPr>
            <a:endParaRPr lang="it-IT" sz="2400" b="1" spc="-5" dirty="0">
              <a:solidFill>
                <a:srgbClr val="006666"/>
              </a:solidFill>
              <a:latin typeface="Arial" panose="020B0604020202020204" pitchFamily="34" charset="0"/>
              <a:cs typeface="Arial" panose="020B0604020202020204" pitchFamily="34" charset="0"/>
            </a:endParaRPr>
          </a:p>
          <a:p>
            <a:pPr marL="12700" algn="just">
              <a:lnSpc>
                <a:spcPct val="100000"/>
              </a:lnSpc>
            </a:pPr>
            <a:r>
              <a:rPr lang="it-IT" sz="2400" b="1" spc="-5" dirty="0">
                <a:solidFill>
                  <a:srgbClr val="006666"/>
                </a:solidFill>
                <a:latin typeface="Arial" panose="020B0604020202020204" pitchFamily="34" charset="0"/>
                <a:cs typeface="Arial" panose="020B0604020202020204" pitchFamily="34" charset="0"/>
              </a:rPr>
              <a:t>nel 2018 è cresciuto del 2,9%, </a:t>
            </a:r>
          </a:p>
          <a:p>
            <a:pPr marL="12700" algn="just">
              <a:lnSpc>
                <a:spcPct val="100000"/>
              </a:lnSpc>
            </a:pPr>
            <a:r>
              <a:rPr lang="it-IT" sz="2400" b="1" spc="-5" dirty="0">
                <a:solidFill>
                  <a:srgbClr val="006666"/>
                </a:solidFill>
                <a:latin typeface="Arial" panose="020B0604020202020204" pitchFamily="34" charset="0"/>
                <a:cs typeface="Arial" panose="020B0604020202020204" pitchFamily="34" charset="0"/>
              </a:rPr>
              <a:t>il massimo dal 2010.</a:t>
            </a:r>
          </a:p>
          <a:p>
            <a:pPr algn="just">
              <a:lnSpc>
                <a:spcPts val="850"/>
              </a:lnSpc>
              <a:spcBef>
                <a:spcPts val="33"/>
              </a:spcBef>
            </a:pPr>
            <a:endParaRPr sz="850" dirty="0"/>
          </a:p>
          <a:p>
            <a:pPr marL="12700" marR="12700" algn="just">
              <a:lnSpc>
                <a:spcPct val="120000"/>
              </a:lnSpc>
            </a:pPr>
            <a:r>
              <a:rPr sz="2400" b="1" spc="-5" dirty="0">
                <a:solidFill>
                  <a:srgbClr val="006666"/>
                </a:solidFill>
                <a:latin typeface="Arial" panose="020B0604020202020204" pitchFamily="34" charset="0"/>
                <a:cs typeface="Arial" panose="020B0604020202020204" pitchFamily="34" charset="0"/>
              </a:rPr>
              <a:t>Nel 2018 il consumo di </a:t>
            </a:r>
            <a:r>
              <a:rPr lang="it-IT" sz="2400" b="1" spc="-5" dirty="0">
                <a:solidFill>
                  <a:srgbClr val="006666"/>
                </a:solidFill>
                <a:latin typeface="Arial" panose="020B0604020202020204" pitchFamily="34" charset="0"/>
                <a:cs typeface="Arial" panose="020B0604020202020204" pitchFamily="34" charset="0"/>
              </a:rPr>
              <a:t>petrolio</a:t>
            </a:r>
            <a:r>
              <a:rPr sz="2400" b="1" spc="-5" dirty="0">
                <a:solidFill>
                  <a:srgbClr val="006666"/>
                </a:solidFill>
                <a:latin typeface="Arial" panose="020B0604020202020204" pitchFamily="34" charset="0"/>
                <a:cs typeface="Arial" panose="020B0604020202020204" pitchFamily="34" charset="0"/>
              </a:rPr>
              <a:t> è cresciuto dell'1,5%, principalmente a causa del settore trasporti e quello di </a:t>
            </a:r>
            <a:r>
              <a:rPr lang="it-IT" sz="2400" b="1" spc="-5" dirty="0">
                <a:solidFill>
                  <a:srgbClr val="006666"/>
                </a:solidFill>
                <a:latin typeface="Arial" panose="020B0604020202020204" pitchFamily="34" charset="0"/>
                <a:cs typeface="Arial" panose="020B0604020202020204" pitchFamily="34" charset="0"/>
              </a:rPr>
              <a:t>carbone</a:t>
            </a:r>
            <a:r>
              <a:rPr sz="2400" b="1" spc="-5" dirty="0">
                <a:solidFill>
                  <a:srgbClr val="006666"/>
                </a:solidFill>
                <a:latin typeface="Arial" panose="020B0604020202020204" pitchFamily="34" charset="0"/>
                <a:cs typeface="Arial" panose="020B0604020202020204" pitchFamily="34" charset="0"/>
              </a:rPr>
              <a:t> è aumentato dell'1,4%, la crescita più rapida dal 2013.</a:t>
            </a:r>
          </a:p>
          <a:p>
            <a:pPr algn="just">
              <a:lnSpc>
                <a:spcPts val="1000"/>
              </a:lnSpc>
              <a:spcBef>
                <a:spcPts val="0"/>
              </a:spcBef>
            </a:pPr>
            <a:endParaRPr sz="2400" b="1" spc="-5" dirty="0">
              <a:solidFill>
                <a:srgbClr val="006666"/>
              </a:solidFill>
              <a:latin typeface="Arial" panose="020B0604020202020204" pitchFamily="34" charset="0"/>
              <a:cs typeface="Arial" panose="020B0604020202020204" pitchFamily="34" charset="0"/>
            </a:endParaRPr>
          </a:p>
          <a:p>
            <a:pPr marL="12700" marR="556260" algn="just">
              <a:lnSpc>
                <a:spcPct val="119900"/>
              </a:lnSpc>
            </a:pPr>
            <a:r>
              <a:rPr sz="2400" b="1" spc="-5" dirty="0">
                <a:solidFill>
                  <a:srgbClr val="006666"/>
                </a:solidFill>
                <a:latin typeface="Arial" panose="020B0604020202020204" pitchFamily="34" charset="0"/>
                <a:cs typeface="Arial" panose="020B0604020202020204" pitchFamily="34" charset="0"/>
              </a:rPr>
              <a:t>l contributo delle energie fossili alla generazione elettrica è </a:t>
            </a:r>
            <a:r>
              <a:rPr sz="2400" b="1" spc="-5" dirty="0" err="1">
                <a:solidFill>
                  <a:srgbClr val="006666"/>
                </a:solidFill>
                <a:latin typeface="Arial" panose="020B0604020202020204" pitchFamily="34" charset="0"/>
                <a:cs typeface="Arial" panose="020B0604020202020204" pitchFamily="34" charset="0"/>
              </a:rPr>
              <a:t>rimasto</a:t>
            </a:r>
            <a:r>
              <a:rPr sz="2400" b="1" spc="-5" dirty="0">
                <a:solidFill>
                  <a:srgbClr val="006666"/>
                </a:solidFill>
                <a:latin typeface="Arial" panose="020B0604020202020204" pitchFamily="34" charset="0"/>
                <a:cs typeface="Arial" panose="020B0604020202020204" pitchFamily="34" charset="0"/>
              </a:rPr>
              <a:t> stabile</a:t>
            </a:r>
            <a:r>
              <a:rPr lang="it-IT" sz="2400" b="1" spc="-5" dirty="0">
                <a:solidFill>
                  <a:srgbClr val="006666"/>
                </a:solidFill>
                <a:latin typeface="Arial" panose="020B0604020202020204" pitchFamily="34" charset="0"/>
                <a:cs typeface="Arial" panose="020B0604020202020204" pitchFamily="34" charset="0"/>
              </a:rPr>
              <a:t> i</a:t>
            </a:r>
            <a:r>
              <a:rPr sz="2400" b="1" spc="-5" dirty="0" err="1">
                <a:solidFill>
                  <a:srgbClr val="006666"/>
                </a:solidFill>
                <a:latin typeface="Arial" panose="020B0604020202020204" pitchFamily="34" charset="0"/>
                <a:cs typeface="Arial" panose="020B0604020202020204" pitchFamily="34" charset="0"/>
              </a:rPr>
              <a:t>ntorno</a:t>
            </a:r>
            <a:r>
              <a:rPr sz="2400" b="1" spc="-5" dirty="0">
                <a:solidFill>
                  <a:srgbClr val="006666"/>
                </a:solidFill>
                <a:latin typeface="Arial" panose="020B0604020202020204" pitchFamily="34" charset="0"/>
                <a:cs typeface="Arial" panose="020B0604020202020204" pitchFamily="34" charset="0"/>
              </a:rPr>
              <a:t> al 64%.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TotalTime>
  <Words>2396</Words>
  <Application>Microsoft Office PowerPoint</Application>
  <PresentationFormat>Widescreen</PresentationFormat>
  <Paragraphs>121</Paragraphs>
  <Slides>28</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28</vt:i4>
      </vt:variant>
    </vt:vector>
  </HeadingPairs>
  <TitlesOfParts>
    <vt:vector size="32" baseType="lpstr">
      <vt:lpstr>Arial</vt:lpstr>
      <vt:lpstr>Calibri</vt:lpstr>
      <vt:lpstr>DejaVu Sans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impatti economici della crisi climatica</vt:lpstr>
      <vt:lpstr>OTTO PUNTI STRATEGICI PER IL GREEN DEAL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Ronchi</dc:creator>
  <cp:lastModifiedBy>Antonio Federico</cp:lastModifiedBy>
  <cp:revision>59</cp:revision>
  <dcterms:created xsi:type="dcterms:W3CDTF">2019-11-08T19:05:35Z</dcterms:created>
  <dcterms:modified xsi:type="dcterms:W3CDTF">2021-03-21T17:31:18Z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2019-11-06T00:00:00Z</vt:filetime>
  </property>
  <property fmtid="{D5CDD505-2E9C-101B-9397-08002B2CF9AE}" pid="3" name="LastSaved">
    <vt:filetime>2019-11-08T00:00:00Z</vt:filetime>
  </property>
</Properties>
</file>